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4494" y="162580"/>
            <a:ext cx="53710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Oscillations</a:t>
            </a:r>
            <a:r>
              <a:rPr lang="en-US" sz="2800" b="1" dirty="0">
                <a:solidFill>
                  <a:srgbClr val="FF0000"/>
                </a:solidFill>
              </a:rPr>
              <a:t> Core </a:t>
            </a:r>
            <a:r>
              <a:rPr lang="en-US" sz="2800" b="1" dirty="0" err="1">
                <a:solidFill>
                  <a:srgbClr val="FF0000"/>
                </a:solidFill>
              </a:rPr>
              <a:t>GReP</a:t>
            </a:r>
            <a:r>
              <a:rPr lang="en-US" sz="2800" b="1" dirty="0">
                <a:solidFill>
                  <a:srgbClr val="FF0000"/>
                </a:solidFill>
              </a:rPr>
              <a:t> workshop 2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28600" y="762000"/>
            <a:ext cx="8686799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GB" dirty="0"/>
              <a:t>Define the Q-value of an oscillator and explain how this relates to variations in current in an oscillating LC circuit.</a:t>
            </a:r>
          </a:p>
          <a:p>
            <a:pPr marL="342900" lvl="0" indent="-342900">
              <a:buFont typeface="+mj-lt"/>
              <a:buAutoNum type="arabicPeriod"/>
            </a:pPr>
            <a:endParaRPr lang="en-GB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How would you increase the Q-value of a circuit without changing its resonant frequency? 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How does the rate of power dissipation change as the </a:t>
            </a:r>
            <a:r>
              <a:rPr lang="en-GB" i="1" dirty="0"/>
              <a:t>Q</a:t>
            </a:r>
            <a:r>
              <a:rPr lang="en-GB" dirty="0"/>
              <a:t>-value is increased for (a) a damped SHO, (b) a forced, damped SHO, (c) your LCR circuit? </a:t>
            </a:r>
          </a:p>
          <a:p>
            <a:pPr marL="342900" lvl="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The width of the resonance curve </a:t>
            </a:r>
            <a:r>
              <a:rPr lang="en-GB" dirty="0">
                <a:sym typeface="Symbol" pitchFamily="2" charset="2"/>
              </a:rPr>
              <a:t></a:t>
            </a:r>
            <a:r>
              <a:rPr lang="en-GB" dirty="0"/>
              <a:t> at resonant frequency </a:t>
            </a:r>
            <a:r>
              <a:rPr lang="en-GB" i="1" dirty="0">
                <a:sym typeface="Symbol" pitchFamily="2" charset="2"/>
              </a:rPr>
              <a:t></a:t>
            </a:r>
            <a:r>
              <a:rPr lang="en-GB" baseline="-25000" dirty="0"/>
              <a:t>0</a:t>
            </a:r>
            <a:r>
              <a:rPr lang="en-GB" dirty="0"/>
              <a:t> in a circuit with quality    factor </a:t>
            </a:r>
            <a:r>
              <a:rPr lang="en-GB" i="1" dirty="0"/>
              <a:t>Q</a:t>
            </a:r>
            <a:r>
              <a:rPr lang="en-GB" dirty="0"/>
              <a:t> is given by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(a)    </a:t>
            </a:r>
            <a:r>
              <a:rPr lang="en-GB" i="1" dirty="0">
                <a:sym typeface="Symbol" pitchFamily="2" charset="2"/>
              </a:rPr>
              <a:t></a:t>
            </a:r>
            <a:r>
              <a:rPr lang="en-GB" baseline="-25000" dirty="0"/>
              <a:t>0</a:t>
            </a:r>
            <a:r>
              <a:rPr lang="en-GB" dirty="0"/>
              <a:t>       (b)   </a:t>
            </a:r>
            <a:r>
              <a:rPr lang="en-GB" i="1" dirty="0"/>
              <a:t>Q</a:t>
            </a:r>
            <a:r>
              <a:rPr lang="en-GB" i="1" dirty="0">
                <a:sym typeface="Symbol" pitchFamily="2" charset="2"/>
              </a:rPr>
              <a:t></a:t>
            </a:r>
            <a:r>
              <a:rPr lang="en-GB" baseline="-25000" dirty="0"/>
              <a:t>0</a:t>
            </a:r>
            <a:r>
              <a:rPr lang="en-GB" dirty="0"/>
              <a:t>     (c)   </a:t>
            </a:r>
            <a:r>
              <a:rPr lang="en-GB" i="1" dirty="0">
                <a:sym typeface="Symbol" pitchFamily="2" charset="2"/>
              </a:rPr>
              <a:t></a:t>
            </a:r>
            <a:r>
              <a:rPr lang="en-GB" baseline="-25000" dirty="0"/>
              <a:t>0</a:t>
            </a:r>
            <a:r>
              <a:rPr lang="en-GB" dirty="0"/>
              <a:t>/</a:t>
            </a:r>
            <a:r>
              <a:rPr lang="en-GB" i="1" dirty="0"/>
              <a:t>Q</a:t>
            </a:r>
            <a:r>
              <a:rPr lang="en-GB" dirty="0"/>
              <a:t>     ?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How can you explain this result?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Two capacitors C</a:t>
            </a:r>
            <a:r>
              <a:rPr lang="en-GB" baseline="-25000" dirty="0"/>
              <a:t>1</a:t>
            </a:r>
            <a:r>
              <a:rPr lang="en-GB" dirty="0"/>
              <a:t> and C</a:t>
            </a:r>
            <a:r>
              <a:rPr lang="en-GB" baseline="-25000" dirty="0"/>
              <a:t>2</a:t>
            </a:r>
            <a:r>
              <a:rPr lang="en-GB" dirty="0"/>
              <a:t> are connected in series. What is the overall capacitance? What is the capacitance if instead they are connected in parallel?</a:t>
            </a:r>
          </a:p>
          <a:p>
            <a:endParaRPr lang="en-GB" dirty="0"/>
          </a:p>
          <a:p>
            <a:r>
              <a:rPr lang="en-GB" dirty="0"/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28600" y="457200"/>
            <a:ext cx="86867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GB" dirty="0"/>
              <a:t>Define the Q-value of an oscillator and explain how this relates to variations in current in an oscillating LC circuit.</a:t>
            </a:r>
          </a:p>
          <a:p>
            <a:endParaRPr lang="en-GB" dirty="0"/>
          </a:p>
          <a:p>
            <a:r>
              <a:rPr lang="en-GB" dirty="0"/>
              <a:t>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22B37-3352-8D44-9AA6-B972FA63A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90700"/>
            <a:ext cx="70104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70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28600" y="152400"/>
            <a:ext cx="868679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endParaRPr lang="en-GB" dirty="0"/>
          </a:p>
          <a:p>
            <a:pPr marL="342900" lvl="0" indent="-342900">
              <a:buFont typeface="+mj-lt"/>
              <a:buAutoNum type="arabicPeriod" startAt="2"/>
            </a:pPr>
            <a:r>
              <a:rPr lang="en-GB" dirty="0"/>
              <a:t>How would you increase the Q-value of a circuit without changing its resonant frequency? </a:t>
            </a:r>
          </a:p>
          <a:p>
            <a:endParaRPr lang="en-GB" dirty="0"/>
          </a:p>
          <a:p>
            <a:r>
              <a:rPr lang="en-GB" dirty="0"/>
              <a:t>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114DE0-EAC6-DF40-987E-DC0D5D0FE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52600"/>
            <a:ext cx="7467600" cy="4421927"/>
          </a:xfrm>
          <a:prstGeom prst="rect">
            <a:avLst/>
          </a:prstGeom>
        </p:spPr>
      </p:pic>
      <p:pic>
        <p:nvPicPr>
          <p:cNvPr id="4" name="Picture 8" descr="figure-29-20.jpg">
            <a:extLst>
              <a:ext uri="{FF2B5EF4-FFF2-40B4-BE49-F238E27FC236}">
                <a16:creationId xmlns:a16="http://schemas.microsoft.com/office/drawing/2014/main" id="{1513B451-6C68-C542-9826-29FE6CE8D5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6064" y="1962150"/>
            <a:ext cx="4066433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6679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28600" y="457200"/>
            <a:ext cx="86867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3"/>
            </a:pPr>
            <a:r>
              <a:rPr lang="en-GB" dirty="0"/>
              <a:t>How does the rate of power dissipation change as the </a:t>
            </a:r>
            <a:r>
              <a:rPr lang="en-GB" i="1" dirty="0"/>
              <a:t>Q</a:t>
            </a:r>
            <a:r>
              <a:rPr lang="en-GB" dirty="0"/>
              <a:t>-value is increased for (a) a damped SHO, (b) a forced, damped SHO, (c) your LCR circuit?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23B1BD-C0A7-674E-AFB0-38EF78CD7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76400"/>
            <a:ext cx="7543800" cy="461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77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28600" y="457200"/>
            <a:ext cx="868679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GB" dirty="0"/>
              <a:t>The width of the resonance curve </a:t>
            </a:r>
            <a:r>
              <a:rPr lang="en-GB" dirty="0">
                <a:sym typeface="Symbol" pitchFamily="2" charset="2"/>
              </a:rPr>
              <a:t></a:t>
            </a:r>
            <a:r>
              <a:rPr lang="en-GB" dirty="0"/>
              <a:t> at resonant frequency </a:t>
            </a:r>
            <a:r>
              <a:rPr lang="en-GB" i="1" dirty="0">
                <a:sym typeface="Symbol" pitchFamily="2" charset="2"/>
              </a:rPr>
              <a:t></a:t>
            </a:r>
            <a:r>
              <a:rPr lang="en-GB" baseline="-25000" dirty="0"/>
              <a:t>0</a:t>
            </a:r>
            <a:r>
              <a:rPr lang="en-GB" dirty="0"/>
              <a:t> in a circuit with quality    factor </a:t>
            </a:r>
            <a:r>
              <a:rPr lang="en-GB" i="1" dirty="0"/>
              <a:t>Q</a:t>
            </a:r>
            <a:r>
              <a:rPr lang="en-GB" dirty="0"/>
              <a:t> is given by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(a)    </a:t>
            </a:r>
            <a:r>
              <a:rPr lang="en-GB" i="1" dirty="0">
                <a:sym typeface="Symbol" pitchFamily="2" charset="2"/>
              </a:rPr>
              <a:t></a:t>
            </a:r>
            <a:r>
              <a:rPr lang="en-GB" baseline="-25000" dirty="0"/>
              <a:t>0</a:t>
            </a:r>
            <a:r>
              <a:rPr lang="en-GB" dirty="0"/>
              <a:t>       (b)   </a:t>
            </a:r>
            <a:r>
              <a:rPr lang="en-GB" i="1" dirty="0"/>
              <a:t>Q</a:t>
            </a:r>
            <a:r>
              <a:rPr lang="en-GB" i="1" dirty="0">
                <a:sym typeface="Symbol" pitchFamily="2" charset="2"/>
              </a:rPr>
              <a:t></a:t>
            </a:r>
            <a:r>
              <a:rPr lang="en-GB" baseline="-25000" dirty="0"/>
              <a:t>0</a:t>
            </a:r>
            <a:r>
              <a:rPr lang="en-GB" dirty="0"/>
              <a:t>     (c)   </a:t>
            </a:r>
            <a:r>
              <a:rPr lang="en-GB" i="1" dirty="0">
                <a:sym typeface="Symbol" pitchFamily="2" charset="2"/>
              </a:rPr>
              <a:t></a:t>
            </a:r>
            <a:r>
              <a:rPr lang="en-GB" baseline="-25000" dirty="0"/>
              <a:t>0</a:t>
            </a:r>
            <a:r>
              <a:rPr lang="en-GB" dirty="0"/>
              <a:t>/</a:t>
            </a:r>
            <a:r>
              <a:rPr lang="en-GB" i="1" dirty="0"/>
              <a:t>Q</a:t>
            </a:r>
            <a:r>
              <a:rPr lang="en-GB" dirty="0"/>
              <a:t>     ?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How can you explain this result?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813A51-BD14-8B4F-ACA4-658DE5404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14600"/>
            <a:ext cx="4286250" cy="3887932"/>
          </a:xfrm>
          <a:prstGeom prst="rect">
            <a:avLst/>
          </a:prstGeom>
        </p:spPr>
      </p:pic>
      <p:pic>
        <p:nvPicPr>
          <p:cNvPr id="4" name="Picture 8" descr="figure-29-20.jpg">
            <a:extLst>
              <a:ext uri="{FF2B5EF4-FFF2-40B4-BE49-F238E27FC236}">
                <a16:creationId xmlns:a16="http://schemas.microsoft.com/office/drawing/2014/main" id="{F4789480-517B-8842-91F6-2091EDE16C9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152" y="2360183"/>
            <a:ext cx="4066433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7875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28600" y="457200"/>
            <a:ext cx="86867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GB" dirty="0"/>
              <a:t>Two capacitors C</a:t>
            </a:r>
            <a:r>
              <a:rPr lang="en-GB" baseline="-25000" dirty="0"/>
              <a:t>1</a:t>
            </a:r>
            <a:r>
              <a:rPr lang="en-GB" dirty="0"/>
              <a:t> and C</a:t>
            </a:r>
            <a:r>
              <a:rPr lang="en-GB" baseline="-25000" dirty="0"/>
              <a:t>2</a:t>
            </a:r>
            <a:r>
              <a:rPr lang="en-GB" dirty="0"/>
              <a:t> are connected in series. What is the overall capacitance? What is the capacitance if instead they are connected in parallel?</a:t>
            </a:r>
          </a:p>
          <a:p>
            <a:endParaRPr lang="en-GB" dirty="0"/>
          </a:p>
          <a:p>
            <a:r>
              <a:rPr lang="en-GB" dirty="0"/>
              <a:t>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8AF550-46FC-6046-AD7B-F97F9B897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47800"/>
            <a:ext cx="7315200" cy="453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13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307</Words>
  <Application>Microsoft Macintosh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Rev Steve Milan</dc:creator>
  <cp:lastModifiedBy>Tanvir, Nial (Prof.)</cp:lastModifiedBy>
  <cp:revision>86</cp:revision>
  <dcterms:created xsi:type="dcterms:W3CDTF">2006-08-16T00:00:00Z</dcterms:created>
  <dcterms:modified xsi:type="dcterms:W3CDTF">2022-03-03T13:08:18Z</dcterms:modified>
</cp:coreProperties>
</file>