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2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4494" y="162580"/>
            <a:ext cx="53710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Oscillations</a:t>
            </a:r>
            <a:r>
              <a:rPr lang="en-US" sz="2800" b="1" dirty="0">
                <a:solidFill>
                  <a:srgbClr val="FF0000"/>
                </a:solidFill>
              </a:rPr>
              <a:t> Core </a:t>
            </a:r>
            <a:r>
              <a:rPr lang="en-US" sz="2800" b="1" dirty="0" err="1">
                <a:solidFill>
                  <a:srgbClr val="FF0000"/>
                </a:solidFill>
              </a:rPr>
              <a:t>GReP</a:t>
            </a:r>
            <a:r>
              <a:rPr lang="en-US" sz="2800" b="1" dirty="0">
                <a:solidFill>
                  <a:srgbClr val="FF0000"/>
                </a:solidFill>
              </a:rPr>
              <a:t> workshop 2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68679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dirty="0"/>
              <a:t>Define the Q-factor of an oscillator and explain how this relates to variations in current in an oscillating LC circuit.</a:t>
            </a:r>
          </a:p>
          <a:p>
            <a:pPr marL="342900" lvl="0" indent="-342900">
              <a:buFont typeface="+mj-lt"/>
              <a:buAutoNum type="arabicPeriod"/>
            </a:pP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How would you increase the Q-value of a circuit without changing its resonant frequency?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How does the rate of power dissipation change as the </a:t>
            </a:r>
            <a:r>
              <a:rPr lang="en-GB" i="1" dirty="0"/>
              <a:t>Q</a:t>
            </a:r>
            <a:r>
              <a:rPr lang="en-GB" dirty="0"/>
              <a:t>-value is increased for (a) a damped SHO, (b) a forced, damped SHO, (c) your LCR circuit? </a:t>
            </a:r>
          </a:p>
          <a:p>
            <a:pPr marL="342900" lvl="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width of the resonance curve </a:t>
            </a:r>
            <a:r>
              <a:rPr lang="en-GB" dirty="0">
                <a:sym typeface="Symbol" pitchFamily="2" charset="2"/>
              </a:rPr>
              <a:t></a:t>
            </a:r>
            <a:r>
              <a:rPr lang="en-GB" dirty="0"/>
              <a:t> at resonant frequency 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 in a circuit with quality    factor </a:t>
            </a:r>
            <a:r>
              <a:rPr lang="en-GB" i="1" dirty="0"/>
              <a:t>Q</a:t>
            </a:r>
            <a:r>
              <a:rPr lang="en-GB" dirty="0"/>
              <a:t> is given by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(a)    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       (b)   </a:t>
            </a:r>
            <a:r>
              <a:rPr lang="en-GB" i="1" dirty="0"/>
              <a:t>Q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     (c)   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/</a:t>
            </a:r>
            <a:r>
              <a:rPr lang="en-GB" i="1" dirty="0"/>
              <a:t>Q</a:t>
            </a:r>
            <a:r>
              <a:rPr lang="en-GB" dirty="0"/>
              <a:t>     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How can you explain this result?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Two capacitors C</a:t>
            </a:r>
            <a:r>
              <a:rPr lang="en-GB" baseline="-25000" dirty="0"/>
              <a:t>1</a:t>
            </a:r>
            <a:r>
              <a:rPr lang="en-GB" dirty="0"/>
              <a:t> and C</a:t>
            </a:r>
            <a:r>
              <a:rPr lang="en-GB" baseline="-25000" dirty="0"/>
              <a:t>2</a:t>
            </a:r>
            <a:r>
              <a:rPr lang="en-GB" dirty="0"/>
              <a:t> are connected in series. What is the overall capacitance? What is the capacitance if instead they are connected in parallel?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457200"/>
            <a:ext cx="8686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dirty="0"/>
              <a:t>Define the Q-factor of an oscillator and explain how this relates to variations in current in an oscillating LC circuit.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22B37-3352-8D44-9AA6-B972FA63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90700"/>
            <a:ext cx="70104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7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6867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en-GB" dirty="0"/>
          </a:p>
          <a:p>
            <a:pPr marL="342900" lvl="0" indent="-342900">
              <a:buFont typeface="+mj-lt"/>
              <a:buAutoNum type="arabicPeriod" startAt="2"/>
            </a:pPr>
            <a:r>
              <a:rPr lang="en-GB" dirty="0"/>
              <a:t>How would you increase the Q-value of a circuit without changing its resonant frequency? 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114DE0-EAC6-DF40-987E-DC0D5D0FE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7467600" cy="4421927"/>
          </a:xfrm>
          <a:prstGeom prst="rect">
            <a:avLst/>
          </a:prstGeom>
        </p:spPr>
      </p:pic>
      <p:pic>
        <p:nvPicPr>
          <p:cNvPr id="5" name="Picture 4" descr="F31-19.JPG">
            <a:extLst>
              <a:ext uri="{FF2B5EF4-FFF2-40B4-BE49-F238E27FC236}">
                <a16:creationId xmlns:a16="http://schemas.microsoft.com/office/drawing/2014/main" id="{058E6279-CD35-D54F-93E5-E9599CD9D6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7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457200"/>
            <a:ext cx="8686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en-GB" dirty="0"/>
              <a:t>How does the rate of power dissipation change as the </a:t>
            </a:r>
            <a:r>
              <a:rPr lang="en-GB" i="1" dirty="0"/>
              <a:t>Q</a:t>
            </a:r>
            <a:r>
              <a:rPr lang="en-GB" dirty="0"/>
              <a:t>-value is increased for (a) a damped SHO, (b) a forced, damped SHO, (c) your LCR circuit?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DFBB33-8D0D-584B-99DB-523F13DA8CEA}"/>
                  </a:ext>
                </a:extLst>
              </p:cNvPr>
              <p:cNvSpPr txBox="1"/>
              <p:nvPr/>
            </p:nvSpPr>
            <p:spPr>
              <a:xfrm>
                <a:off x="723899" y="1402660"/>
                <a:ext cx="7696200" cy="557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arenR"/>
                </a:pPr>
                <a:r>
                  <a:rPr lang="en-US" sz="2400" dirty="0"/>
                  <a:t>As before, if </a:t>
                </a:r>
                <a:r>
                  <a:rPr lang="en-US" sz="2400" i="1" dirty="0"/>
                  <a:t>Q </a:t>
                </a:r>
                <a:r>
                  <a:rPr lang="en-US" sz="2400" dirty="0"/>
                  <a:t>is increased, damping and hence energy dissipation must decrease. </a:t>
                </a:r>
              </a:p>
              <a:p>
                <a:pPr algn="ctr"/>
                <a:endParaRPr lang="en-GB" sz="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sz="2400" dirty="0"/>
                  <a:t>    at a given amplitude</a:t>
                </a:r>
              </a:p>
              <a:p>
                <a:pPr marL="342900" indent="-342900">
                  <a:buFont typeface="+mj-lt"/>
                  <a:buAutoNum type="alphaLcParenR"/>
                </a:pPr>
                <a:endParaRPr lang="en-US" sz="1600" dirty="0"/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2400" dirty="0"/>
                  <a:t>In a forced, damped SHO, energy dissipation depends on driving force and velocity. Since velocity is maximized at resonance, energy dissipated increases with </a:t>
                </a:r>
                <a:r>
                  <a:rPr lang="en-US" sz="2400" i="1" dirty="0"/>
                  <a:t>Q.</a:t>
                </a:r>
              </a:p>
              <a:p>
                <a:pPr marL="342900" indent="-342900">
                  <a:buFont typeface="+mj-lt"/>
                  <a:buAutoNum type="alphaLcParenR"/>
                </a:pPr>
                <a:endParaRPr lang="en-US" sz="8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i="1" dirty="0"/>
                  <a:t>   </a:t>
                </a:r>
                <a:r>
                  <a:rPr lang="en-US" sz="2400" dirty="0"/>
                  <a:t>since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𝐹𝑣</m:t>
                    </m:r>
                  </m:oMath>
                </a14:m>
                <a:endParaRPr lang="en-US" sz="2400" i="1" dirty="0"/>
              </a:p>
              <a:p>
                <a:endParaRPr lang="en-US" sz="1600" i="1" dirty="0"/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2400" dirty="0"/>
                  <a:t>In LCR circuit, power dissipation depends on current flowing in resistor. Again, this is </a:t>
                </a:r>
                <a:r>
                  <a:rPr lang="en-US" sz="2400" dirty="0" err="1"/>
                  <a:t>maximised</a:t>
                </a:r>
                <a:r>
                  <a:rPr lang="en-US" sz="2400" dirty="0"/>
                  <a:t> at resonance 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i="1" dirty="0"/>
                  <a:t>  </a:t>
                </a:r>
                <a:r>
                  <a:rPr lang="en-US" sz="2400" dirty="0"/>
                  <a:t>and 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𝑉𝐼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i="1" dirty="0"/>
              </a:p>
              <a:p>
                <a:pPr marL="342900" indent="-342900">
                  <a:buFont typeface="+mj-lt"/>
                  <a:buAutoNum type="alphaLcParenR"/>
                </a:pPr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DFBB33-8D0D-584B-99DB-523F13DA8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" y="1402660"/>
                <a:ext cx="7696200" cy="5578450"/>
              </a:xfrm>
              <a:prstGeom prst="rect">
                <a:avLst/>
              </a:prstGeom>
              <a:blipFill>
                <a:blip r:embed="rId2"/>
                <a:stretch>
                  <a:fillRect l="-1320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07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457200"/>
            <a:ext cx="8686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en-GB" dirty="0"/>
              <a:t>How does the rate of power dissipation change as the </a:t>
            </a:r>
            <a:r>
              <a:rPr lang="en-GB" i="1" dirty="0"/>
              <a:t>Q</a:t>
            </a:r>
            <a:r>
              <a:rPr lang="en-GB" dirty="0"/>
              <a:t>-value is increased for (a) a damped SHO, (b) a forced, damped SHO, (c) your LCR circuit?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3B1BD-C0A7-674E-AFB0-38EF78CD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543800" cy="46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3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457200"/>
            <a:ext cx="86867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dirty="0"/>
              <a:t>The width of the resonance curve </a:t>
            </a:r>
            <a:r>
              <a:rPr lang="en-GB" dirty="0">
                <a:sym typeface="Symbol" pitchFamily="2" charset="2"/>
              </a:rPr>
              <a:t></a:t>
            </a:r>
            <a:r>
              <a:rPr lang="en-GB" dirty="0"/>
              <a:t> at resonant frequency 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 in a circuit with quality    factor </a:t>
            </a:r>
            <a:r>
              <a:rPr lang="en-GB" i="1" dirty="0"/>
              <a:t>Q</a:t>
            </a:r>
            <a:r>
              <a:rPr lang="en-GB" dirty="0"/>
              <a:t> is given by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(a)    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       (b)   </a:t>
            </a:r>
            <a:r>
              <a:rPr lang="en-GB" i="1" dirty="0"/>
              <a:t>Q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     (c)   </a:t>
            </a:r>
            <a:r>
              <a:rPr lang="en-GB" i="1" dirty="0">
                <a:sym typeface="Symbol" pitchFamily="2" charset="2"/>
              </a:rPr>
              <a:t></a:t>
            </a:r>
            <a:r>
              <a:rPr lang="en-GB" baseline="-25000" dirty="0"/>
              <a:t>0</a:t>
            </a:r>
            <a:r>
              <a:rPr lang="en-GB" dirty="0"/>
              <a:t>/</a:t>
            </a:r>
            <a:r>
              <a:rPr lang="en-GB" i="1" dirty="0"/>
              <a:t>Q</a:t>
            </a:r>
            <a:r>
              <a:rPr lang="en-GB" dirty="0"/>
              <a:t>     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How can you explain this result?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813A51-BD14-8B4F-ACA4-658DE5404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4286250" cy="3887932"/>
          </a:xfrm>
          <a:prstGeom prst="rect">
            <a:avLst/>
          </a:prstGeom>
        </p:spPr>
      </p:pic>
      <p:pic>
        <p:nvPicPr>
          <p:cNvPr id="4" name="Picture 8" descr="figure-29-20.jpg">
            <a:extLst>
              <a:ext uri="{FF2B5EF4-FFF2-40B4-BE49-F238E27FC236}">
                <a16:creationId xmlns:a16="http://schemas.microsoft.com/office/drawing/2014/main" id="{F4789480-517B-8842-91F6-2091EDE16C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2" y="2360183"/>
            <a:ext cx="406643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0AF55F-9C6C-274D-B2D0-0D087BD7E1E2}"/>
                  </a:ext>
                </a:extLst>
              </p:cNvPr>
              <p:cNvSpPr txBox="1"/>
              <p:nvPr/>
            </p:nvSpPr>
            <p:spPr>
              <a:xfrm>
                <a:off x="619125" y="5486400"/>
                <a:ext cx="3505200" cy="7798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0AF55F-9C6C-274D-B2D0-0D087BD7E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" y="5486400"/>
                <a:ext cx="3505200" cy="779829"/>
              </a:xfrm>
              <a:prstGeom prst="rect">
                <a:avLst/>
              </a:prstGeom>
              <a:blipFill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87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457200"/>
            <a:ext cx="8686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GB" dirty="0"/>
              <a:t>Two capacitors C</a:t>
            </a:r>
            <a:r>
              <a:rPr lang="en-GB" baseline="-25000" dirty="0"/>
              <a:t>1</a:t>
            </a:r>
            <a:r>
              <a:rPr lang="en-GB" dirty="0"/>
              <a:t> and C</a:t>
            </a:r>
            <a:r>
              <a:rPr lang="en-GB" baseline="-25000" dirty="0"/>
              <a:t>2</a:t>
            </a:r>
            <a:r>
              <a:rPr lang="en-GB" dirty="0"/>
              <a:t> are connected in series. What is the overall capacitance? What is the capacitance if instead they are connected in parallel?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AF550-46FC-6046-AD7B-F97F9B897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315200" cy="45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3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440</Words>
  <Application>Microsoft Macintosh PowerPoint</Application>
  <PresentationFormat>On-screen Show (4:3)</PresentationFormat>
  <Paragraphs>44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Rev Steve Milan</dc:creator>
  <cp:lastModifiedBy>Tanvir, Nial (Prof.)</cp:lastModifiedBy>
  <cp:revision>89</cp:revision>
  <dcterms:created xsi:type="dcterms:W3CDTF">2006-08-16T00:00:00Z</dcterms:created>
  <dcterms:modified xsi:type="dcterms:W3CDTF">2022-03-03T14:39:29Z</dcterms:modified>
</cp:coreProperties>
</file>