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9" r:id="rId4"/>
    <p:sldId id="264" r:id="rId5"/>
    <p:sldId id="265" r:id="rId6"/>
    <p:sldId id="266" r:id="rId7"/>
    <p:sldId id="267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95"/>
    <p:restoredTop sz="94745"/>
  </p:normalViewPr>
  <p:slideViewPr>
    <p:cSldViewPr>
      <p:cViewPr varScale="1">
        <p:scale>
          <a:sx n="90" d="100"/>
          <a:sy n="90" d="100"/>
        </p:scale>
        <p:origin x="19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435" y="2133600"/>
            <a:ext cx="787321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PA114 – Waves and Quanta</a:t>
            </a:r>
          </a:p>
          <a:p>
            <a:pPr algn="ctr"/>
            <a:endParaRPr lang="en-GB" sz="4400" dirty="0" smtClean="0">
              <a:latin typeface="Comic Sans MS" pitchFamily="66" charset="0"/>
            </a:endParaRPr>
          </a:p>
          <a:p>
            <a:pPr algn="ctr"/>
            <a:r>
              <a:rPr lang="en-GB" sz="4400" dirty="0" smtClean="0">
                <a:latin typeface="Comic Sans MS" pitchFamily="66" charset="0"/>
              </a:rPr>
              <a:t>Unit 3 – Workshop - Answers</a:t>
            </a: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14742"/>
            <a:ext cx="9144000" cy="56285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53340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Q.1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3830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34397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Q.2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57200"/>
            <a:ext cx="9144000" cy="2585414"/>
          </a:xfrm>
          <a:prstGeom prst="rect">
            <a:avLst/>
          </a:prstGeom>
        </p:spPr>
      </p:pic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00400"/>
            <a:ext cx="9144000" cy="3253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Q.3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416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411317"/>
            <a:ext cx="10287000" cy="7269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Q.4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833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(a)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15732" y="83373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(b)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33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(c)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19200" y="1219200"/>
                <a:ext cx="6961265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charset="0"/>
                        </a:rPr>
                        <m:t>&lt;</m:t>
                      </m:r>
                      <m:r>
                        <a:rPr lang="en-GB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charset="0"/>
                        </a:rPr>
                        <m:t>&gt; =</m:t>
                      </m:r>
                      <m:nary>
                        <m:naryPr>
                          <m:ctrlPr>
                            <a:rPr lang="en-GB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4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GB" sz="24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𝜋</m:t>
                          </m:r>
                        </m:sup>
                        <m:e>
                          <m:r>
                            <a:rPr lang="en-GB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GB" sz="2400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sz="2400" b="0" i="1" smtClean="0">
                                  <a:latin typeface="Cambria Math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2400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charset="0"/>
                            </a:rPr>
                            <m:t>𝑑𝑥</m:t>
                          </m:r>
                          <m:r>
                            <a:rPr lang="en-GB" sz="2400" b="0" i="1" smtClean="0">
                              <a:latin typeface="Cambria Math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4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nary>
                        <m:naryPr>
                          <m:ctrlPr>
                            <a:rPr lang="en-GB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4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GB" sz="24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𝜋</m:t>
                          </m:r>
                        </m:sup>
                        <m:e>
                          <m:r>
                            <a:rPr lang="en-GB" sz="2400" b="0" i="1" smtClean="0">
                              <a:latin typeface="Cambria Math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b="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219200"/>
                <a:ext cx="6961265" cy="8304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2332291"/>
                <a:ext cx="3733800" cy="1565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charset="0"/>
                        </a:rPr>
                        <m:t> </m:t>
                      </m:r>
                      <m:sSubSup>
                        <m:sSubSupPr>
                          <m:ctrlPr>
                            <a:rPr lang="en-GB" sz="2400" b="0" i="1" smtClean="0">
                              <a:latin typeface="Cambria Math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GB" sz="24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charset="0"/>
                                        </a:rPr>
                                        <m:t>2</m:t>
                                      </m:r>
                                      <m:r>
                                        <a:rPr lang="en-GB" sz="24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24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GB" sz="24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𝜋</m:t>
                          </m:r>
                        </m:sup>
                      </m:sSubSup>
                      <m:r>
                        <a:rPr lang="en-GB" sz="2400" b="0" i="1" smtClean="0">
                          <a:latin typeface="Cambria Math" charset="0"/>
                        </a:rPr>
                        <m:t> = </m:t>
                      </m:r>
                      <m:f>
                        <m:fPr>
                          <m:ctrlPr>
                            <a:rPr lang="en-GB" sz="24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lang="en-GB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≈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332291"/>
                <a:ext cx="3733800" cy="15658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57600" y="3365999"/>
            <a:ext cx="7620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2.01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448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Concept Question.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n-GB" dirty="0"/>
              <a:t>A particle in a 1-D box can be accurately modelled as if it was a ball bouncing backwards and forwards between the two walls</a:t>
            </a:r>
            <a:r>
              <a:rPr lang="en-GB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endParaRPr lang="en-GB" dirty="0"/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FALSE (nodes of wave-function are places particle cannot be)</a:t>
            </a:r>
            <a:endParaRPr lang="en-GB" dirty="0">
              <a:solidFill>
                <a:srgbClr val="FF0000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dirty="0"/>
          </a:p>
          <a:p>
            <a:pPr marL="285750" lvl="0" indent="-285750">
              <a:buFont typeface="Arial" charset="0"/>
              <a:buChar char="•"/>
            </a:pPr>
            <a:r>
              <a:rPr lang="en-GB" dirty="0"/>
              <a:t>Interference of light occurs because photons interfere with themselves rather than each other</a:t>
            </a:r>
            <a:r>
              <a:rPr lang="en-GB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GB" dirty="0" smtClean="0"/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TRUE</a:t>
            </a:r>
            <a:endParaRPr lang="en-GB" dirty="0" smtClean="0"/>
          </a:p>
          <a:p>
            <a:pPr marL="285750" lvl="0" indent="-285750">
              <a:buFont typeface="Arial" charset="0"/>
              <a:buChar char="•"/>
            </a:pPr>
            <a:endParaRPr lang="en-US" dirty="0"/>
          </a:p>
          <a:p>
            <a:pPr marL="285750" lvl="0" indent="-285750">
              <a:buFont typeface="Arial" charset="0"/>
              <a:buChar char="•"/>
            </a:pPr>
            <a:r>
              <a:rPr lang="en-GB" dirty="0"/>
              <a:t>A very well localised particle must have a very uncertain wavelength</a:t>
            </a:r>
            <a:r>
              <a:rPr lang="en-GB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endParaRPr lang="en-GB" dirty="0"/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TRUE (from HUP since wavelength depends on momentum)</a:t>
            </a:r>
            <a:endParaRPr lang="en-GB" dirty="0">
              <a:solidFill>
                <a:srgbClr val="FF0000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109</Words>
  <Application>Microsoft Macintosh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Cambria Math</vt:lpstr>
      <vt:lpstr>Comic Sans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Tanvir, Nial (Prof.)</cp:lastModifiedBy>
  <cp:revision>13</cp:revision>
  <dcterms:created xsi:type="dcterms:W3CDTF">2012-02-20T18:53:22Z</dcterms:created>
  <dcterms:modified xsi:type="dcterms:W3CDTF">2019-03-05T12:04:43Z</dcterms:modified>
</cp:coreProperties>
</file>