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jpg" ContentType="image/jpeg"/>
  <Default Extension="png" ContentType="image/png"/>
  <Default Extension="rels" ContentType="application/vnd.openxmlformats-package.relationships+xml"/>
  <Default Extension="tiff" ContentType="image/tiff"/>
  <Default Extension="vml" ContentType="application/vnd.openxmlformats-officedocument.vmlDrawing"/>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1"/>
  </p:sldMasterIdLst>
  <p:notesMasterIdLst>
    <p:notesMasterId r:id="rId17"/>
  </p:notesMasterIdLst>
  <p:sldIdLst>
    <p:sldId id="290" r:id="rId2"/>
    <p:sldId id="308" r:id="rId3"/>
    <p:sldId id="324" r:id="rId4"/>
    <p:sldId id="318" r:id="rId5"/>
    <p:sldId id="317" r:id="rId6"/>
    <p:sldId id="326" r:id="rId7"/>
    <p:sldId id="309" r:id="rId8"/>
    <p:sldId id="310" r:id="rId9"/>
    <p:sldId id="320" r:id="rId10"/>
    <p:sldId id="325" r:id="rId11"/>
    <p:sldId id="311" r:id="rId12"/>
    <p:sldId id="323" r:id="rId13"/>
    <p:sldId id="321" r:id="rId14"/>
    <p:sldId id="313" r:id="rId15"/>
    <p:sldId id="315" r:id="rId16"/>
  </p:sldIdLst>
  <p:sldSz cx="9144000" cy="6858000" type="screen4x3"/>
  <p:notesSz cx="6858000" cy="9144000"/>
  <p:defaultTextStyle>
    <a:defPPr>
      <a:defRPr lang="en-US"/>
    </a:defPPr>
    <a:lvl1pPr algn="l" rtl="0" eaLnBrk="0" fontAlgn="base" hangingPunct="0">
      <a:spcBef>
        <a:spcPct val="0"/>
      </a:spcBef>
      <a:spcAft>
        <a:spcPct val="0"/>
      </a:spcAft>
      <a:defRPr sz="2400" kern="1200">
        <a:solidFill>
          <a:schemeClr val="tx1"/>
        </a:solidFill>
        <a:latin typeface="Times New Roman" charset="0"/>
        <a:ea typeface="+mn-ea"/>
        <a:cs typeface="+mn-cs"/>
      </a:defRPr>
    </a:lvl1pPr>
    <a:lvl2pPr marL="457200" algn="l" rtl="0" eaLnBrk="0" fontAlgn="base" hangingPunct="0">
      <a:spcBef>
        <a:spcPct val="0"/>
      </a:spcBef>
      <a:spcAft>
        <a:spcPct val="0"/>
      </a:spcAft>
      <a:defRPr sz="2400" kern="1200">
        <a:solidFill>
          <a:schemeClr val="tx1"/>
        </a:solidFill>
        <a:latin typeface="Times New Roman" charset="0"/>
        <a:ea typeface="+mn-ea"/>
        <a:cs typeface="+mn-cs"/>
      </a:defRPr>
    </a:lvl2pPr>
    <a:lvl3pPr marL="914400" algn="l" rtl="0" eaLnBrk="0" fontAlgn="base" hangingPunct="0">
      <a:spcBef>
        <a:spcPct val="0"/>
      </a:spcBef>
      <a:spcAft>
        <a:spcPct val="0"/>
      </a:spcAft>
      <a:defRPr sz="2400" kern="1200">
        <a:solidFill>
          <a:schemeClr val="tx1"/>
        </a:solidFill>
        <a:latin typeface="Times New Roman" charset="0"/>
        <a:ea typeface="+mn-ea"/>
        <a:cs typeface="+mn-cs"/>
      </a:defRPr>
    </a:lvl3pPr>
    <a:lvl4pPr marL="1371600" algn="l" rtl="0" eaLnBrk="0" fontAlgn="base" hangingPunct="0">
      <a:spcBef>
        <a:spcPct val="0"/>
      </a:spcBef>
      <a:spcAft>
        <a:spcPct val="0"/>
      </a:spcAft>
      <a:defRPr sz="2400" kern="1200">
        <a:solidFill>
          <a:schemeClr val="tx1"/>
        </a:solidFill>
        <a:latin typeface="Times New Roman" charset="0"/>
        <a:ea typeface="+mn-ea"/>
        <a:cs typeface="+mn-cs"/>
      </a:defRPr>
    </a:lvl4pPr>
    <a:lvl5pPr marL="1828800" algn="l" rtl="0" eaLnBrk="0" fontAlgn="base" hangingPunct="0">
      <a:spcBef>
        <a:spcPct val="0"/>
      </a:spcBef>
      <a:spcAft>
        <a:spcPct val="0"/>
      </a:spcAft>
      <a:defRPr sz="2400" kern="1200">
        <a:solidFill>
          <a:schemeClr val="tx1"/>
        </a:solidFill>
        <a:latin typeface="Times New Roman" charset="0"/>
        <a:ea typeface="+mn-ea"/>
        <a:cs typeface="+mn-cs"/>
      </a:defRPr>
    </a:lvl5pPr>
    <a:lvl6pPr marL="2286000" algn="l" defTabSz="457200" rtl="0" eaLnBrk="1" latinLnBrk="0" hangingPunct="1">
      <a:defRPr sz="2400" kern="1200">
        <a:solidFill>
          <a:schemeClr val="tx1"/>
        </a:solidFill>
        <a:latin typeface="Times New Roman" charset="0"/>
        <a:ea typeface="+mn-ea"/>
        <a:cs typeface="+mn-cs"/>
      </a:defRPr>
    </a:lvl6pPr>
    <a:lvl7pPr marL="2743200" algn="l" defTabSz="457200" rtl="0" eaLnBrk="1" latinLnBrk="0" hangingPunct="1">
      <a:defRPr sz="2400" kern="1200">
        <a:solidFill>
          <a:schemeClr val="tx1"/>
        </a:solidFill>
        <a:latin typeface="Times New Roman" charset="0"/>
        <a:ea typeface="+mn-ea"/>
        <a:cs typeface="+mn-cs"/>
      </a:defRPr>
    </a:lvl7pPr>
    <a:lvl8pPr marL="3200400" algn="l" defTabSz="457200" rtl="0" eaLnBrk="1" latinLnBrk="0" hangingPunct="1">
      <a:defRPr sz="2400" kern="1200">
        <a:solidFill>
          <a:schemeClr val="tx1"/>
        </a:solidFill>
        <a:latin typeface="Times New Roman" charset="0"/>
        <a:ea typeface="+mn-ea"/>
        <a:cs typeface="+mn-cs"/>
      </a:defRPr>
    </a:lvl8pPr>
    <a:lvl9pPr marL="3657600" algn="l" defTabSz="457200" rtl="0" eaLnBrk="1" latinLnBrk="0" hangingPunct="1">
      <a:defRPr sz="2400" kern="1200">
        <a:solidFill>
          <a:schemeClr val="tx1"/>
        </a:solidFill>
        <a:latin typeface="Times New Roman"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31348"/>
    <p:restoredTop sz="85781"/>
  </p:normalViewPr>
  <p:slideViewPr>
    <p:cSldViewPr snapToGrid="0">
      <p:cViewPr varScale="1">
        <p:scale>
          <a:sx n="124" d="100"/>
          <a:sy n="124" d="100"/>
        </p:scale>
        <p:origin x="720" y="17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drawings/_rels/vmlDrawing1.v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image" Target="../media/image8.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0.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1.emf"/></Relationships>
</file>

<file path=ppt/drawings/_rels/vmlDrawing4.vml.rels><?xml version="1.0" encoding="UTF-8" standalone="yes"?>
<Relationships xmlns="http://schemas.openxmlformats.org/package/2006/relationships"><Relationship Id="rId2" Type="http://schemas.openxmlformats.org/officeDocument/2006/relationships/image" Target="../media/image16.emf"/><Relationship Id="rId1" Type="http://schemas.openxmlformats.org/officeDocument/2006/relationships/image" Target="../media/image15.emf"/></Relationships>
</file>

<file path=ppt/drawings/_rels/vmlDrawing5.vml.rels><?xml version="1.0" encoding="UTF-8" standalone="yes"?>
<Relationships xmlns="http://schemas.openxmlformats.org/package/2006/relationships"><Relationship Id="rId2" Type="http://schemas.openxmlformats.org/officeDocument/2006/relationships/image" Target="../media/image18.emf"/><Relationship Id="rId1" Type="http://schemas.openxmlformats.org/officeDocument/2006/relationships/image" Target="../media/image17.e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19.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5362"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vl1pPr>
          </a:lstStyle>
          <a:p>
            <a:pPr>
              <a:defRPr/>
            </a:pPr>
            <a:endParaRPr lang="en-US"/>
          </a:p>
        </p:txBody>
      </p:sp>
      <p:sp>
        <p:nvSpPr>
          <p:cNvPr id="15363" name="Rectangle 3"/>
          <p:cNvSpPr>
            <a:spLocks noGrp="1" noChangeArrowheads="1"/>
          </p:cNvSpPr>
          <p:nvPr>
            <p:ph type="dt" idx="1"/>
          </p:nvPr>
        </p:nvSpPr>
        <p:spPr bwMode="auto">
          <a:xfrm>
            <a:off x="388620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vl1pPr>
          </a:lstStyle>
          <a:p>
            <a:pPr>
              <a:defRPr/>
            </a:pPr>
            <a:endParaRPr lang="en-US"/>
          </a:p>
        </p:txBody>
      </p:sp>
      <p:sp>
        <p:nvSpPr>
          <p:cNvPr id="13316"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p:spPr>
      </p:sp>
      <p:sp>
        <p:nvSpPr>
          <p:cNvPr id="15365" name="Rectangle 5"/>
          <p:cNvSpPr>
            <a:spLocks noGrp="1" noChangeArrowheads="1"/>
          </p:cNvSpPr>
          <p:nvPr>
            <p:ph type="body" sz="quarter" idx="3"/>
          </p:nvPr>
        </p:nvSpPr>
        <p:spPr bwMode="auto">
          <a:xfrm>
            <a:off x="914400" y="4343400"/>
            <a:ext cx="50292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5366" name="Rectangle 6"/>
          <p:cNvSpPr>
            <a:spLocks noGrp="1" noChangeArrowheads="1"/>
          </p:cNvSpPr>
          <p:nvPr>
            <p:ph type="ftr" sz="quarter" idx="4"/>
          </p:nvPr>
        </p:nvSpPr>
        <p:spPr bwMode="auto">
          <a:xfrm>
            <a:off x="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vl1pPr>
          </a:lstStyle>
          <a:p>
            <a:pPr>
              <a:defRPr/>
            </a:pPr>
            <a:endParaRPr lang="en-US"/>
          </a:p>
        </p:txBody>
      </p:sp>
      <p:sp>
        <p:nvSpPr>
          <p:cNvPr id="15367" name="Rectangle 7"/>
          <p:cNvSpPr>
            <a:spLocks noGrp="1" noChangeArrowheads="1"/>
          </p:cNvSpPr>
          <p:nvPr>
            <p:ph type="sldNum" sz="quarter" idx="5"/>
          </p:nvPr>
        </p:nvSpPr>
        <p:spPr bwMode="auto">
          <a:xfrm>
            <a:off x="388620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pPr>
              <a:defRPr/>
            </a:pPr>
            <a:fld id="{8E6E55B1-9CC2-F744-8E8D-8883CF4416F9}" type="slidenum">
              <a:rPr lang="en-US"/>
              <a:pPr>
                <a:defRPr/>
              </a:pPr>
              <a:t>‹#›</a:t>
            </a:fld>
            <a:endParaRPr lang="en-US"/>
          </a:p>
        </p:txBody>
      </p:sp>
    </p:spTree>
    <p:extLst>
      <p:ext uri="{BB962C8B-B14F-4D97-AF65-F5344CB8AC3E}">
        <p14:creationId xmlns:p14="http://schemas.microsoft.com/office/powerpoint/2010/main" val="1509951943"/>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charset="0"/>
        <a:ea typeface="ＭＳ Ｐゴシック" charset="-128"/>
        <a:cs typeface="ＭＳ Ｐゴシック" charset="-128"/>
      </a:defRPr>
    </a:lvl1pPr>
    <a:lvl2pPr marL="457200" algn="l" rtl="0" eaLnBrk="0" fontAlgn="base" hangingPunct="0">
      <a:spcBef>
        <a:spcPct val="30000"/>
      </a:spcBef>
      <a:spcAft>
        <a:spcPct val="0"/>
      </a:spcAft>
      <a:defRPr sz="1200" kern="1200">
        <a:solidFill>
          <a:schemeClr val="tx1"/>
        </a:solidFill>
        <a:latin typeface="Times New Roman" charset="0"/>
        <a:ea typeface="ＭＳ Ｐゴシック" charset="-128"/>
        <a:cs typeface="+mn-cs"/>
      </a:defRPr>
    </a:lvl2pPr>
    <a:lvl3pPr marL="914400" algn="l" rtl="0" eaLnBrk="0" fontAlgn="base" hangingPunct="0">
      <a:spcBef>
        <a:spcPct val="30000"/>
      </a:spcBef>
      <a:spcAft>
        <a:spcPct val="0"/>
      </a:spcAft>
      <a:defRPr sz="1200" kern="1200">
        <a:solidFill>
          <a:schemeClr val="tx1"/>
        </a:solidFill>
        <a:latin typeface="Times New Roman" charset="0"/>
        <a:ea typeface="ＭＳ Ｐゴシック" charset="-128"/>
        <a:cs typeface="+mn-cs"/>
      </a:defRPr>
    </a:lvl3pPr>
    <a:lvl4pPr marL="1371600" algn="l" rtl="0" eaLnBrk="0" fontAlgn="base" hangingPunct="0">
      <a:spcBef>
        <a:spcPct val="30000"/>
      </a:spcBef>
      <a:spcAft>
        <a:spcPct val="0"/>
      </a:spcAft>
      <a:defRPr sz="1200" kern="1200">
        <a:solidFill>
          <a:schemeClr val="tx1"/>
        </a:solidFill>
        <a:latin typeface="Times New Roman" charset="0"/>
        <a:ea typeface="ＭＳ Ｐゴシック" charset="-128"/>
        <a:cs typeface="+mn-cs"/>
      </a:defRPr>
    </a:lvl4pPr>
    <a:lvl5pPr marL="1828800" algn="l" rtl="0" eaLnBrk="0" fontAlgn="base" hangingPunct="0">
      <a:spcBef>
        <a:spcPct val="30000"/>
      </a:spcBef>
      <a:spcAft>
        <a:spcPct val="0"/>
      </a:spcAft>
      <a:defRPr sz="1200" kern="1200">
        <a:solidFill>
          <a:schemeClr val="tx1"/>
        </a:solidFill>
        <a:latin typeface="Times New Roman" charset="0"/>
        <a:ea typeface="ＭＳ Ｐゴシック"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7"/>
          <p:cNvSpPr>
            <a:spLocks noGrp="1" noChangeArrowheads="1"/>
          </p:cNvSpPr>
          <p:nvPr>
            <p:ph type="sldNum" sz="quarter" idx="5"/>
          </p:nvPr>
        </p:nvSpPr>
        <p:spPr>
          <a:noFill/>
        </p:spPr>
        <p:txBody>
          <a:bodyPr/>
          <a:lstStyle/>
          <a:p>
            <a:fld id="{D86EB56F-B970-CA4A-AEC2-CDFB97CB0E52}" type="slidenum">
              <a:rPr lang="en-US"/>
              <a:pPr/>
              <a:t>1</a:t>
            </a:fld>
            <a:endParaRPr lang="en-US"/>
          </a:p>
        </p:txBody>
      </p:sp>
      <p:sp>
        <p:nvSpPr>
          <p:cNvPr id="15363" name="Rectangle 2"/>
          <p:cNvSpPr>
            <a:spLocks noGrp="1" noRot="1" noChangeAspect="1" noChangeArrowheads="1"/>
          </p:cNvSpPr>
          <p:nvPr>
            <p:ph type="sldImg"/>
          </p:nvPr>
        </p:nvSpPr>
        <p:spPr>
          <a:solidFill>
            <a:srgbClr val="FFFFFF"/>
          </a:solidFill>
          <a:ln/>
        </p:spPr>
      </p:sp>
      <p:sp>
        <p:nvSpPr>
          <p:cNvPr id="15364" name="Rectangle 3"/>
          <p:cNvSpPr>
            <a:spLocks noGrp="1" noChangeArrowheads="1"/>
          </p:cNvSpPr>
          <p:nvPr>
            <p:ph type="body" idx="1"/>
          </p:nvPr>
        </p:nvSpPr>
        <p:spPr>
          <a:solidFill>
            <a:srgbClr val="FFFFFF"/>
          </a:solidFill>
          <a:ln>
            <a:solidFill>
              <a:srgbClr val="000000"/>
            </a:solidFill>
          </a:ln>
        </p:spPr>
        <p:txBody>
          <a:bodyPr/>
          <a:lstStyle/>
          <a:p>
            <a:r>
              <a:rPr lang="en-US" baseline="0" dirty="0"/>
              <a:t>Say here (?) that our new approach needs to be not to “explain” but to find the mathematical framework that gives the right results?</a:t>
            </a:r>
          </a:p>
          <a:p>
            <a:endParaRPr lang="en-US" baseline="0" dirty="0"/>
          </a:p>
          <a:p>
            <a:r>
              <a:rPr lang="en-US" baseline="0" dirty="0"/>
              <a:t>Could perhaps talk about Schrodinger’s cat? – next lecture?</a:t>
            </a:r>
          </a:p>
          <a:p>
            <a:endParaRPr lang="en-US" baseline="0" dirty="0"/>
          </a:p>
          <a:p>
            <a:r>
              <a:rPr lang="en-US" baseline="0" dirty="0"/>
              <a:t>Might comment that underlying all of reality appears to be something that isn’t real (</a:t>
            </a:r>
            <a:r>
              <a:rPr lang="en-US" baseline="0" dirty="0" err="1"/>
              <a:t>wavefunctions</a:t>
            </a:r>
            <a:r>
              <a:rPr lang="en-US" baseline="0" dirty="0"/>
              <a:t>)!!</a:t>
            </a:r>
          </a:p>
          <a:p>
            <a:r>
              <a:rPr lang="en-US" baseline="0" dirty="0"/>
              <a:t> – perhaps quick preview of fact that they are complex! (or wait till later)</a:t>
            </a:r>
            <a:endParaRPr lang="en-US" dirty="0"/>
          </a:p>
        </p:txBody>
      </p:sp>
    </p:spTree>
    <p:extLst>
      <p:ext uri="{BB962C8B-B14F-4D97-AF65-F5344CB8AC3E}">
        <p14:creationId xmlns:p14="http://schemas.microsoft.com/office/powerpoint/2010/main" val="24775270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7"/>
          <p:cNvSpPr>
            <a:spLocks noGrp="1" noChangeArrowheads="1"/>
          </p:cNvSpPr>
          <p:nvPr>
            <p:ph type="sldNum" sz="quarter" idx="5"/>
          </p:nvPr>
        </p:nvSpPr>
        <p:spPr>
          <a:noFill/>
        </p:spPr>
        <p:txBody>
          <a:bodyPr/>
          <a:lstStyle/>
          <a:p>
            <a:fld id="{F0165D29-D8E0-524A-9669-3060721D6035}" type="slidenum">
              <a:rPr lang="en-US"/>
              <a:pPr/>
              <a:t>10</a:t>
            </a:fld>
            <a:endParaRPr lang="en-US"/>
          </a:p>
        </p:txBody>
      </p:sp>
      <p:sp>
        <p:nvSpPr>
          <p:cNvPr id="19459" name="Rectangle 2"/>
          <p:cNvSpPr>
            <a:spLocks noGrp="1" noRot="1" noChangeAspect="1" noChangeArrowheads="1"/>
          </p:cNvSpPr>
          <p:nvPr>
            <p:ph type="sldImg"/>
          </p:nvPr>
        </p:nvSpPr>
        <p:spPr>
          <a:solidFill>
            <a:srgbClr val="FFFFFF"/>
          </a:solidFill>
          <a:ln/>
        </p:spPr>
      </p:sp>
      <p:sp>
        <p:nvSpPr>
          <p:cNvPr id="19460" name="Rectangle 3"/>
          <p:cNvSpPr>
            <a:spLocks noGrp="1" noChangeArrowheads="1"/>
          </p:cNvSpPr>
          <p:nvPr>
            <p:ph type="body" idx="1"/>
          </p:nvPr>
        </p:nvSpPr>
        <p:spPr>
          <a:solidFill>
            <a:srgbClr val="FFFFFF"/>
          </a:solidFill>
          <a:ln>
            <a:solidFill>
              <a:srgbClr val="000000"/>
            </a:solidFill>
          </a:ln>
        </p:spPr>
        <p:txBody>
          <a:bodyPr/>
          <a:lstStyle/>
          <a:p>
            <a:r>
              <a:rPr lang="en-US" dirty="0"/>
              <a:t>Compare to classical probability</a:t>
            </a:r>
          </a:p>
        </p:txBody>
      </p:sp>
    </p:spTree>
    <p:extLst>
      <p:ext uri="{BB962C8B-B14F-4D97-AF65-F5344CB8AC3E}">
        <p14:creationId xmlns:p14="http://schemas.microsoft.com/office/powerpoint/2010/main" val="187434672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B906BA7-1D0C-564D-A661-5C8C50A18ECF}" type="slidenum">
              <a:rPr lang="en-US"/>
              <a:pPr/>
              <a:t>11</a:t>
            </a:fld>
            <a:endParaRPr lang="en-US"/>
          </a:p>
        </p:txBody>
      </p:sp>
      <p:sp>
        <p:nvSpPr>
          <p:cNvPr id="93186" name="Rectangle 1026"/>
          <p:cNvSpPr>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93187" name="Rectangle 1027"/>
          <p:cNvSpPr>
            <a:spLocks noGrp="1" noChangeArrowheads="1"/>
          </p:cNvSpPr>
          <p:nvPr>
            <p:ph type="body" idx="1"/>
          </p:nvPr>
        </p:nvSpPr>
        <p:spPr bwMode="auto">
          <a:xfrm>
            <a:off x="914400" y="4343400"/>
            <a:ext cx="5029200" cy="4114800"/>
          </a:xfrm>
          <a:prstGeom prst="rect">
            <a:avLst/>
          </a:prstGeom>
          <a:solidFill>
            <a:srgbClr val="FFFFFF"/>
          </a:solidFill>
          <a:ln>
            <a:solidFill>
              <a:srgbClr val="000000"/>
            </a:solidFill>
            <a:miter lim="800000"/>
            <a:headEnd/>
            <a:tailEnd/>
          </a:ln>
        </p:spPr>
        <p:txBody>
          <a:bodyPr>
            <a:prstTxWarp prst="textNoShape">
              <a:avLst/>
            </a:prstTxWarp>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dirty="0"/>
              <a:t>Somehow need to introduce the “potential well” terminology, e.g. by analogy with gravity.</a:t>
            </a:r>
          </a:p>
          <a:p>
            <a:pPr marL="0" marR="0" indent="0" algn="l" defTabSz="914400" rtl="0" eaLnBrk="0" fontAlgn="base" latinLnBrk="0" hangingPunct="0">
              <a:lnSpc>
                <a:spcPct val="100000"/>
              </a:lnSpc>
              <a:spcBef>
                <a:spcPct val="30000"/>
              </a:spcBef>
              <a:spcAft>
                <a:spcPct val="0"/>
              </a:spcAft>
              <a:buClrTx/>
              <a:buSzTx/>
              <a:buFontTx/>
              <a:buNone/>
              <a:tabLst/>
              <a:defRPr/>
            </a:pPr>
            <a:endParaRPr lang="en-US" dirty="0"/>
          </a:p>
          <a:p>
            <a:pPr marL="0" marR="0" indent="0" algn="l" defTabSz="914400" rtl="0" eaLnBrk="0" fontAlgn="base" latinLnBrk="0" hangingPunct="0">
              <a:lnSpc>
                <a:spcPct val="100000"/>
              </a:lnSpc>
              <a:spcBef>
                <a:spcPct val="30000"/>
              </a:spcBef>
              <a:spcAft>
                <a:spcPct val="0"/>
              </a:spcAft>
              <a:buClrTx/>
              <a:buSzTx/>
              <a:buFontTx/>
              <a:buNone/>
              <a:tabLst/>
              <a:defRPr/>
            </a:pPr>
            <a:r>
              <a:rPr lang="en-US" dirty="0"/>
              <a:t>Maybe make clear that we are imagining</a:t>
            </a:r>
            <a:r>
              <a:rPr lang="en-US" baseline="0" dirty="0"/>
              <a:t> these waves like real standing waves, sloshing up and down (or are we? Might confuse).</a:t>
            </a:r>
            <a:endParaRPr lang="en-US" dirty="0"/>
          </a:p>
          <a:p>
            <a:pPr marL="0" marR="0" indent="0" algn="l" defTabSz="914400" rtl="0" eaLnBrk="0" fontAlgn="base" latinLnBrk="0" hangingPunct="0">
              <a:lnSpc>
                <a:spcPct val="100000"/>
              </a:lnSpc>
              <a:spcBef>
                <a:spcPct val="30000"/>
              </a:spcBef>
              <a:spcAft>
                <a:spcPct val="0"/>
              </a:spcAft>
              <a:buClrTx/>
              <a:buSzTx/>
              <a:buFontTx/>
              <a:buNone/>
              <a:tabLst/>
              <a:defRPr/>
            </a:pPr>
            <a:r>
              <a:rPr lang="en-US" baseline="0" dirty="0"/>
              <a:t>Also point out that n is a quantum number, and as one can see, it labels the state.</a:t>
            </a:r>
            <a:endParaRPr lang="en-US" dirty="0"/>
          </a:p>
          <a:p>
            <a:r>
              <a:rPr lang="en-US" dirty="0"/>
              <a:t>Point out that this is the quintessential</a:t>
            </a:r>
            <a:r>
              <a:rPr lang="en-US" baseline="0" dirty="0"/>
              <a:t> QM setup (despite being </a:t>
            </a:r>
            <a:r>
              <a:rPr lang="en-US" baseline="0" dirty="0" err="1"/>
              <a:t>idealised</a:t>
            </a:r>
            <a:r>
              <a:rPr lang="en-US" baseline="0" dirty="0"/>
              <a:t>), and</a:t>
            </a:r>
            <a:r>
              <a:rPr lang="en-US" dirty="0"/>
              <a:t> similarity to e.g. waves in</a:t>
            </a:r>
            <a:r>
              <a:rPr lang="en-US" baseline="0" dirty="0"/>
              <a:t> organ pipes etc. etc. etc.</a:t>
            </a:r>
          </a:p>
          <a:p>
            <a:r>
              <a:rPr lang="en-US" baseline="0" dirty="0"/>
              <a:t>Rules for valid wave-functions – continuous and differentiable (the latter fails in </a:t>
            </a:r>
            <a:r>
              <a:rPr lang="en-US" baseline="0" dirty="0" err="1"/>
              <a:t>idealised</a:t>
            </a:r>
            <a:r>
              <a:rPr lang="en-US" baseline="0" dirty="0"/>
              <a:t> situation of psi going exactly to zero).</a:t>
            </a:r>
            <a:endParaRPr lang="en-US" dirty="0"/>
          </a:p>
        </p:txBody>
      </p:sp>
    </p:spTree>
    <p:extLst>
      <p:ext uri="{BB962C8B-B14F-4D97-AF65-F5344CB8AC3E}">
        <p14:creationId xmlns:p14="http://schemas.microsoft.com/office/powerpoint/2010/main" val="39675620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0FCD469-2F7F-3041-AAF7-E62F1299A86D}" type="slidenum">
              <a:rPr lang="en-US"/>
              <a:pPr/>
              <a:t>12</a:t>
            </a:fld>
            <a:endParaRPr lang="en-US"/>
          </a:p>
        </p:txBody>
      </p:sp>
      <p:sp>
        <p:nvSpPr>
          <p:cNvPr id="134146" name="Rectangle 2"/>
          <p:cNvSpPr>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134147" name="Rectangle 3"/>
          <p:cNvSpPr>
            <a:spLocks noGrp="1" noChangeArrowheads="1"/>
          </p:cNvSpPr>
          <p:nvPr>
            <p:ph type="body" idx="1"/>
          </p:nvPr>
        </p:nvSpPr>
        <p:spPr bwMode="auto">
          <a:xfrm>
            <a:off x="914400" y="4343400"/>
            <a:ext cx="5029200" cy="4114800"/>
          </a:xfrm>
          <a:prstGeom prst="rect">
            <a:avLst/>
          </a:prstGeom>
          <a:solidFill>
            <a:srgbClr val="FFFFFF"/>
          </a:solidFill>
          <a:ln>
            <a:solidFill>
              <a:srgbClr val="000000"/>
            </a:solidFill>
            <a:miter lim="800000"/>
            <a:headEnd/>
            <a:tailEnd/>
          </a:ln>
        </p:spPr>
        <p:txBody>
          <a:bodyPr>
            <a:prstTxWarp prst="textNoShape">
              <a:avLst/>
            </a:prstTxWarp>
          </a:bodyPr>
          <a:lstStyle/>
          <a:p>
            <a:r>
              <a:rPr lang="en-US" dirty="0"/>
              <a:t>Go over</a:t>
            </a:r>
            <a:r>
              <a:rPr lang="en-US" baseline="0" dirty="0"/>
              <a:t> on blackboard the step to convert sin^2(x) to [1-cos(2x)]/2</a:t>
            </a:r>
            <a:endParaRPr lang="en-US" dirty="0"/>
          </a:p>
        </p:txBody>
      </p:sp>
    </p:spTree>
    <p:extLst>
      <p:ext uri="{BB962C8B-B14F-4D97-AF65-F5344CB8AC3E}">
        <p14:creationId xmlns:p14="http://schemas.microsoft.com/office/powerpoint/2010/main" val="130711947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AEAB64B-6E72-BB40-8FA8-D46BD10CFAFB}" type="slidenum">
              <a:rPr lang="en-US"/>
              <a:pPr/>
              <a:t>13</a:t>
            </a:fld>
            <a:endParaRPr lang="en-US"/>
          </a:p>
        </p:txBody>
      </p:sp>
      <p:sp>
        <p:nvSpPr>
          <p:cNvPr id="142338" name="Rectangle 2"/>
          <p:cNvSpPr>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142339" name="Rectangle 3"/>
          <p:cNvSpPr>
            <a:spLocks noGrp="1" noChangeArrowheads="1"/>
          </p:cNvSpPr>
          <p:nvPr>
            <p:ph type="body" idx="1"/>
          </p:nvPr>
        </p:nvSpPr>
        <p:spPr bwMode="auto">
          <a:xfrm>
            <a:off x="914400" y="4343400"/>
            <a:ext cx="5029200" cy="4114800"/>
          </a:xfrm>
          <a:prstGeom prst="rect">
            <a:avLst/>
          </a:prstGeom>
          <a:solidFill>
            <a:srgbClr val="FFFFFF"/>
          </a:solidFill>
          <a:ln>
            <a:solidFill>
              <a:srgbClr val="000000"/>
            </a:solidFill>
            <a:miter lim="800000"/>
            <a:headEnd/>
            <a:tailEnd/>
          </a:ln>
        </p:spPr>
        <p:txBody>
          <a:bodyPr>
            <a:prstTxWarp prst="textNoShape">
              <a:avLst/>
            </a:prstTxWarp>
          </a:bodyPr>
          <a:lstStyle/>
          <a:p>
            <a:endParaRPr lang="en-US"/>
          </a:p>
        </p:txBody>
      </p:sp>
    </p:spTree>
    <p:extLst>
      <p:ext uri="{BB962C8B-B14F-4D97-AF65-F5344CB8AC3E}">
        <p14:creationId xmlns:p14="http://schemas.microsoft.com/office/powerpoint/2010/main" val="167981447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0FCD469-2F7F-3041-AAF7-E62F1299A86D}" type="slidenum">
              <a:rPr lang="en-US"/>
              <a:pPr/>
              <a:t>14</a:t>
            </a:fld>
            <a:endParaRPr lang="en-US"/>
          </a:p>
        </p:txBody>
      </p:sp>
      <p:sp>
        <p:nvSpPr>
          <p:cNvPr id="134146" name="Rectangle 2"/>
          <p:cNvSpPr>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134147" name="Rectangle 3"/>
          <p:cNvSpPr>
            <a:spLocks noGrp="1" noChangeArrowheads="1"/>
          </p:cNvSpPr>
          <p:nvPr>
            <p:ph type="body" idx="1"/>
          </p:nvPr>
        </p:nvSpPr>
        <p:spPr bwMode="auto">
          <a:xfrm>
            <a:off x="914400" y="4343400"/>
            <a:ext cx="5029200" cy="4114800"/>
          </a:xfrm>
          <a:prstGeom prst="rect">
            <a:avLst/>
          </a:prstGeom>
          <a:solidFill>
            <a:srgbClr val="FFFFFF"/>
          </a:solidFill>
          <a:ln>
            <a:solidFill>
              <a:srgbClr val="000000"/>
            </a:solidFill>
            <a:miter lim="800000"/>
            <a:headEnd/>
            <a:tailEnd/>
          </a:ln>
        </p:spPr>
        <p:txBody>
          <a:bodyPr>
            <a:prstTxWarp prst="textNoShape">
              <a:avLst/>
            </a:prstTxWarp>
          </a:bodyPr>
          <a:lstStyle/>
          <a:p>
            <a:r>
              <a:rPr lang="en-US" baseline="0" dirty="0"/>
              <a:t>Delicate issue here is that strictly we should be doing integral (psi x operator(psi)).</a:t>
            </a:r>
          </a:p>
          <a:p>
            <a:r>
              <a:rPr lang="en-US" baseline="0" dirty="0"/>
              <a:t>In fact, in this case the integral ends up being integral_0_to_1 (psi^2)=1, so the coefficients at the front is what one gets.</a:t>
            </a:r>
          </a:p>
          <a:p>
            <a:r>
              <a:rPr lang="en-US" baseline="0" dirty="0"/>
              <a:t>Maybe make this explicit. i.e. justifies taking eigenvalue in this case, since the psi is an eigenfunction.</a:t>
            </a:r>
          </a:p>
          <a:p>
            <a:r>
              <a:rPr lang="en-US" baseline="0" dirty="0"/>
              <a:t>Other, more arbitrary wavefunctions, may not be eigenfunctions of e.g. KE, and hence not </a:t>
            </a:r>
            <a:r>
              <a:rPr lang="en-US" baseline="0"/>
              <a:t>an eigenstate.</a:t>
            </a:r>
            <a:endParaRPr lang="en-US" baseline="0" dirty="0"/>
          </a:p>
          <a:p>
            <a:endParaRPr lang="en-US" baseline="0" dirty="0"/>
          </a:p>
          <a:p>
            <a:r>
              <a:rPr lang="en-US" baseline="0" dirty="0"/>
              <a:t>BETTER TO USE, K, PERHAPS FOR KINETIC ENERGY???</a:t>
            </a:r>
          </a:p>
          <a:p>
            <a:endParaRPr lang="en-US" baseline="0" dirty="0"/>
          </a:p>
          <a:p>
            <a:r>
              <a:rPr lang="en-US" baseline="0" dirty="0" err="1"/>
              <a:t>Emphasise</a:t>
            </a:r>
            <a:r>
              <a:rPr lang="en-US" baseline="0" dirty="0"/>
              <a:t> the operator is a general idea.</a:t>
            </a:r>
          </a:p>
          <a:p>
            <a:endParaRPr lang="en-US" baseline="0" dirty="0"/>
          </a:p>
          <a:p>
            <a:endParaRPr lang="en-US" baseline="0" dirty="0"/>
          </a:p>
          <a:p>
            <a:endParaRPr lang="en-US" dirty="0"/>
          </a:p>
        </p:txBody>
      </p:sp>
    </p:spTree>
    <p:extLst>
      <p:ext uri="{BB962C8B-B14F-4D97-AF65-F5344CB8AC3E}">
        <p14:creationId xmlns:p14="http://schemas.microsoft.com/office/powerpoint/2010/main" val="146457816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F8DA667-39FE-E044-A468-5AA118D054CF}" type="slidenum">
              <a:rPr lang="en-US"/>
              <a:pPr/>
              <a:t>15</a:t>
            </a:fld>
            <a:endParaRPr lang="en-US"/>
          </a:p>
        </p:txBody>
      </p:sp>
      <p:sp>
        <p:nvSpPr>
          <p:cNvPr id="144386" name="Rectangle 1026"/>
          <p:cNvSpPr>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144387" name="Rectangle 1027"/>
          <p:cNvSpPr>
            <a:spLocks noGrp="1" noChangeArrowheads="1"/>
          </p:cNvSpPr>
          <p:nvPr>
            <p:ph type="body" idx="1"/>
          </p:nvPr>
        </p:nvSpPr>
        <p:spPr bwMode="auto">
          <a:xfrm>
            <a:off x="914400" y="4343400"/>
            <a:ext cx="5029200" cy="4114800"/>
          </a:xfrm>
          <a:prstGeom prst="rect">
            <a:avLst/>
          </a:prstGeom>
          <a:solidFill>
            <a:srgbClr val="FFFFFF"/>
          </a:solidFill>
          <a:ln>
            <a:solidFill>
              <a:srgbClr val="000000"/>
            </a:solidFill>
            <a:miter lim="800000"/>
            <a:headEnd/>
            <a:tailEnd/>
          </a:ln>
        </p:spPr>
        <p:txBody>
          <a:bodyPr>
            <a:prstTxWarp prst="textNoShape">
              <a:avLst/>
            </a:prstTxWarp>
          </a:bodyPr>
          <a:lstStyle/>
          <a:p>
            <a:r>
              <a:rPr lang="en-US" dirty="0"/>
              <a:t>The “operator” was pulled of thin air – let’s try </a:t>
            </a:r>
            <a:r>
              <a:rPr lang="en-US"/>
              <a:t>to justify it.</a:t>
            </a:r>
          </a:p>
        </p:txBody>
      </p:sp>
    </p:spTree>
    <p:extLst>
      <p:ext uri="{BB962C8B-B14F-4D97-AF65-F5344CB8AC3E}">
        <p14:creationId xmlns:p14="http://schemas.microsoft.com/office/powerpoint/2010/main" val="28089761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2F5FF72-9887-FB49-A964-B834D517312A}" type="slidenum">
              <a:rPr lang="en-US"/>
              <a:pPr/>
              <a:t>2</a:t>
            </a:fld>
            <a:endParaRPr lang="en-US"/>
          </a:p>
        </p:txBody>
      </p:sp>
      <p:sp>
        <p:nvSpPr>
          <p:cNvPr id="89090" name="Rectangle 2"/>
          <p:cNvSpPr>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89091" name="Rectangle 3"/>
          <p:cNvSpPr>
            <a:spLocks noGrp="1" noChangeArrowheads="1"/>
          </p:cNvSpPr>
          <p:nvPr>
            <p:ph type="body" idx="1"/>
          </p:nvPr>
        </p:nvSpPr>
        <p:spPr bwMode="auto">
          <a:xfrm>
            <a:off x="914400" y="4343400"/>
            <a:ext cx="5029200" cy="4114800"/>
          </a:xfrm>
          <a:prstGeom prst="rect">
            <a:avLst/>
          </a:prstGeom>
          <a:solidFill>
            <a:srgbClr val="FFFFFF"/>
          </a:solidFill>
          <a:ln>
            <a:solidFill>
              <a:srgbClr val="000000"/>
            </a:solidFill>
            <a:miter lim="800000"/>
            <a:headEnd/>
            <a:tailEnd/>
          </a:ln>
        </p:spPr>
        <p:txBody>
          <a:bodyPr>
            <a:prstTxWarp prst="textNoShape">
              <a:avLst/>
            </a:prstTxWarp>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dirty="0"/>
              <a:t>Somehow explain that the</a:t>
            </a:r>
            <a:r>
              <a:rPr lang="en-US" baseline="0" dirty="0"/>
              <a:t> </a:t>
            </a:r>
            <a:r>
              <a:rPr lang="en-US" baseline="0" dirty="0" err="1"/>
              <a:t>wavefunctions</a:t>
            </a:r>
            <a:r>
              <a:rPr lang="en-US" baseline="0" dirty="0"/>
              <a:t> seem to be abstract things.</a:t>
            </a:r>
            <a:endParaRPr lang="en-US" dirty="0"/>
          </a:p>
          <a:p>
            <a:r>
              <a:rPr lang="en-US" dirty="0"/>
              <a:t>This was in a sense the key change of approach </a:t>
            </a:r>
            <a:r>
              <a:rPr lang="mr-IN" dirty="0"/>
              <a:t>–</a:t>
            </a:r>
            <a:r>
              <a:rPr lang="en-US" dirty="0"/>
              <a:t> forget trying to build up theories by</a:t>
            </a:r>
            <a:r>
              <a:rPr lang="en-US" baseline="0" dirty="0"/>
              <a:t> starting with ideas that make some sense, and instead just find a mathematical scheme that works. (new generation of physicists).</a:t>
            </a:r>
            <a:endParaRPr lang="en-US" dirty="0"/>
          </a:p>
          <a:p>
            <a:endParaRPr lang="en-US" dirty="0"/>
          </a:p>
          <a:p>
            <a:pPr marL="0" marR="0" indent="0" algn="l" defTabSz="914400" rtl="0" eaLnBrk="0" fontAlgn="base" latinLnBrk="0" hangingPunct="0">
              <a:lnSpc>
                <a:spcPct val="100000"/>
              </a:lnSpc>
              <a:spcBef>
                <a:spcPct val="30000"/>
              </a:spcBef>
              <a:spcAft>
                <a:spcPct val="0"/>
              </a:spcAft>
              <a:buClrTx/>
              <a:buSzTx/>
              <a:buFontTx/>
              <a:buNone/>
              <a:tabLst/>
              <a:defRPr/>
            </a:pPr>
            <a:r>
              <a:rPr lang="en-US" dirty="0"/>
              <a:t>Maybe at this point go over again how weird</a:t>
            </a:r>
            <a:r>
              <a:rPr lang="en-US" baseline="0" dirty="0"/>
              <a:t> the business of probabilities is, and how dissimilar to classical mechanics in formulation.  </a:t>
            </a:r>
          </a:p>
          <a:p>
            <a:endParaRPr lang="en-US" dirty="0"/>
          </a:p>
          <a:p>
            <a:endParaRPr lang="en-US" dirty="0"/>
          </a:p>
          <a:p>
            <a:r>
              <a:rPr lang="en-US" dirty="0"/>
              <a:t>Could be worth </a:t>
            </a:r>
            <a:r>
              <a:rPr lang="en-US" dirty="0" err="1"/>
              <a:t>emphasising</a:t>
            </a:r>
            <a:r>
              <a:rPr lang="en-US" dirty="0"/>
              <a:t> that photons already described by waves, and aren’t really covered here (they are relativistic – and in fact we know they</a:t>
            </a:r>
            <a:r>
              <a:rPr lang="en-US" baseline="0" dirty="0"/>
              <a:t> are described by regular optical waves</a:t>
            </a:r>
            <a:r>
              <a:rPr lang="en-US" dirty="0"/>
              <a:t>).</a:t>
            </a:r>
          </a:p>
        </p:txBody>
      </p:sp>
    </p:spTree>
    <p:extLst>
      <p:ext uri="{BB962C8B-B14F-4D97-AF65-F5344CB8AC3E}">
        <p14:creationId xmlns:p14="http://schemas.microsoft.com/office/powerpoint/2010/main" val="188566023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2F5FF72-9887-FB49-A964-B834D517312A}" type="slidenum">
              <a:rPr lang="en-US"/>
              <a:pPr/>
              <a:t>3</a:t>
            </a:fld>
            <a:endParaRPr lang="en-US"/>
          </a:p>
        </p:txBody>
      </p:sp>
      <p:sp>
        <p:nvSpPr>
          <p:cNvPr id="89090" name="Rectangle 2"/>
          <p:cNvSpPr>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89091" name="Rectangle 3"/>
          <p:cNvSpPr>
            <a:spLocks noGrp="1" noChangeArrowheads="1"/>
          </p:cNvSpPr>
          <p:nvPr>
            <p:ph type="body" idx="1"/>
          </p:nvPr>
        </p:nvSpPr>
        <p:spPr bwMode="auto">
          <a:xfrm>
            <a:off x="914400" y="4343400"/>
            <a:ext cx="5029200" cy="4114800"/>
          </a:xfrm>
          <a:prstGeom prst="rect">
            <a:avLst/>
          </a:prstGeom>
          <a:solidFill>
            <a:srgbClr val="FFFFFF"/>
          </a:solidFill>
          <a:ln>
            <a:solidFill>
              <a:srgbClr val="000000"/>
            </a:solidFill>
            <a:miter lim="800000"/>
            <a:headEnd/>
            <a:tailEnd/>
          </a:ln>
        </p:spPr>
        <p:txBody>
          <a:bodyPr>
            <a:prstTxWarp prst="textNoShape">
              <a:avLst/>
            </a:prstTxWarp>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dirty="0"/>
              <a:t>Somehow explain that the</a:t>
            </a:r>
            <a:r>
              <a:rPr lang="en-US" baseline="0" dirty="0"/>
              <a:t> </a:t>
            </a:r>
            <a:r>
              <a:rPr lang="en-US" baseline="0" dirty="0" err="1"/>
              <a:t>wavefunctions</a:t>
            </a:r>
            <a:r>
              <a:rPr lang="en-US" baseline="0" dirty="0"/>
              <a:t> seem to be abstract things.</a:t>
            </a:r>
            <a:endParaRPr lang="en-US" dirty="0"/>
          </a:p>
          <a:p>
            <a:r>
              <a:rPr lang="en-US" dirty="0"/>
              <a:t>This was in a sense the key change of approach </a:t>
            </a:r>
            <a:r>
              <a:rPr lang="mr-IN" dirty="0"/>
              <a:t>–</a:t>
            </a:r>
            <a:r>
              <a:rPr lang="en-US" dirty="0"/>
              <a:t> forget trying to build up theories by</a:t>
            </a:r>
            <a:r>
              <a:rPr lang="en-US" baseline="0" dirty="0"/>
              <a:t> starting with ideas that make some sense, and instead just find a mathematical scheme that works. (new generation of physicists).</a:t>
            </a:r>
            <a:endParaRPr lang="en-US" dirty="0"/>
          </a:p>
          <a:p>
            <a:endParaRPr lang="en-US" dirty="0"/>
          </a:p>
          <a:p>
            <a:pPr marL="0" marR="0" indent="0" algn="l" defTabSz="914400" rtl="0" eaLnBrk="0" fontAlgn="base" latinLnBrk="0" hangingPunct="0">
              <a:lnSpc>
                <a:spcPct val="100000"/>
              </a:lnSpc>
              <a:spcBef>
                <a:spcPct val="30000"/>
              </a:spcBef>
              <a:spcAft>
                <a:spcPct val="0"/>
              </a:spcAft>
              <a:buClrTx/>
              <a:buSzTx/>
              <a:buFontTx/>
              <a:buNone/>
              <a:tabLst/>
              <a:defRPr/>
            </a:pPr>
            <a:r>
              <a:rPr lang="en-US" dirty="0"/>
              <a:t>Maybe at this point go over again how weird</a:t>
            </a:r>
            <a:r>
              <a:rPr lang="en-US" baseline="0" dirty="0"/>
              <a:t> the business of probabilities is, and how dissimilar to classical mechanics in formulation.  </a:t>
            </a:r>
          </a:p>
          <a:p>
            <a:endParaRPr lang="en-US" dirty="0"/>
          </a:p>
          <a:p>
            <a:endParaRPr lang="en-US" dirty="0"/>
          </a:p>
          <a:p>
            <a:r>
              <a:rPr lang="en-US" dirty="0"/>
              <a:t>Could be worth </a:t>
            </a:r>
            <a:r>
              <a:rPr lang="en-US" dirty="0" err="1"/>
              <a:t>emphasising</a:t>
            </a:r>
            <a:r>
              <a:rPr lang="en-US" dirty="0"/>
              <a:t> that photons already described by waves, and aren’t really covered here (they are relativistic – and in fact we know they</a:t>
            </a:r>
            <a:r>
              <a:rPr lang="en-US" baseline="0" dirty="0"/>
              <a:t> are described by regular optical waves</a:t>
            </a:r>
            <a:r>
              <a:rPr lang="en-US" dirty="0"/>
              <a:t>).</a:t>
            </a:r>
          </a:p>
        </p:txBody>
      </p:sp>
    </p:spTree>
    <p:extLst>
      <p:ext uri="{BB962C8B-B14F-4D97-AF65-F5344CB8AC3E}">
        <p14:creationId xmlns:p14="http://schemas.microsoft.com/office/powerpoint/2010/main" val="422122836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2F5FF72-9887-FB49-A964-B834D517312A}" type="slidenum">
              <a:rPr lang="en-US"/>
              <a:pPr/>
              <a:t>4</a:t>
            </a:fld>
            <a:endParaRPr lang="en-US"/>
          </a:p>
        </p:txBody>
      </p:sp>
      <p:sp>
        <p:nvSpPr>
          <p:cNvPr id="89090" name="Rectangle 2"/>
          <p:cNvSpPr>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89091" name="Rectangle 3"/>
          <p:cNvSpPr>
            <a:spLocks noGrp="1" noChangeArrowheads="1"/>
          </p:cNvSpPr>
          <p:nvPr>
            <p:ph type="body" idx="1"/>
          </p:nvPr>
        </p:nvSpPr>
        <p:spPr bwMode="auto">
          <a:xfrm>
            <a:off x="914400" y="4343400"/>
            <a:ext cx="5029200" cy="4114800"/>
          </a:xfrm>
          <a:prstGeom prst="rect">
            <a:avLst/>
          </a:prstGeom>
          <a:solidFill>
            <a:srgbClr val="FFFFFF"/>
          </a:solidFill>
          <a:ln>
            <a:solidFill>
              <a:srgbClr val="000000"/>
            </a:solidFill>
            <a:miter lim="800000"/>
            <a:headEnd/>
            <a:tailEnd/>
          </a:ln>
        </p:spPr>
        <p:txBody>
          <a:bodyPr>
            <a:prstTxWarp prst="textNoShape">
              <a:avLst/>
            </a:prstTxWarp>
          </a:bodyPr>
          <a:lstStyle/>
          <a:p>
            <a:r>
              <a:rPr lang="en-US" dirty="0"/>
              <a:t>1D to keep things simple</a:t>
            </a:r>
          </a:p>
          <a:p>
            <a:endParaRPr lang="en-US" dirty="0"/>
          </a:p>
          <a:p>
            <a:r>
              <a:rPr lang="en-US" dirty="0"/>
              <a:t>Could be worth </a:t>
            </a:r>
            <a:r>
              <a:rPr lang="en-US" dirty="0" err="1"/>
              <a:t>emphasising</a:t>
            </a:r>
            <a:r>
              <a:rPr lang="en-US" dirty="0"/>
              <a:t> that photons already described by waves, and aren’t really covered here (they are relativistic – and in fact we know they</a:t>
            </a:r>
            <a:r>
              <a:rPr lang="en-US" baseline="0" dirty="0"/>
              <a:t> are described by regular optical waves</a:t>
            </a:r>
            <a:r>
              <a:rPr lang="en-US" dirty="0"/>
              <a:t>).</a:t>
            </a:r>
          </a:p>
        </p:txBody>
      </p:sp>
    </p:spTree>
    <p:extLst>
      <p:ext uri="{BB962C8B-B14F-4D97-AF65-F5344CB8AC3E}">
        <p14:creationId xmlns:p14="http://schemas.microsoft.com/office/powerpoint/2010/main" val="51096594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2F5FF72-9887-FB49-A964-B834D517312A}" type="slidenum">
              <a:rPr lang="en-US"/>
              <a:pPr/>
              <a:t>5</a:t>
            </a:fld>
            <a:endParaRPr lang="en-US"/>
          </a:p>
        </p:txBody>
      </p:sp>
      <p:sp>
        <p:nvSpPr>
          <p:cNvPr id="89090" name="Rectangle 2"/>
          <p:cNvSpPr>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89091" name="Rectangle 3"/>
          <p:cNvSpPr>
            <a:spLocks noGrp="1" noChangeArrowheads="1"/>
          </p:cNvSpPr>
          <p:nvPr>
            <p:ph type="body" idx="1"/>
          </p:nvPr>
        </p:nvSpPr>
        <p:spPr bwMode="auto">
          <a:xfrm>
            <a:off x="914400" y="4343400"/>
            <a:ext cx="5029200" cy="4114800"/>
          </a:xfrm>
          <a:prstGeom prst="rect">
            <a:avLst/>
          </a:prstGeom>
          <a:solidFill>
            <a:srgbClr val="FFFFFF"/>
          </a:solidFill>
          <a:ln>
            <a:solidFill>
              <a:srgbClr val="000000"/>
            </a:solidFill>
            <a:miter lim="800000"/>
            <a:headEnd/>
            <a:tailEnd/>
          </a:ln>
        </p:spPr>
        <p:txBody>
          <a:bodyPr>
            <a:prstTxWarp prst="textNoShape">
              <a:avLst/>
            </a:prstTxWarp>
          </a:bodyPr>
          <a:lstStyle/>
          <a:p>
            <a:r>
              <a:rPr lang="en-US" dirty="0"/>
              <a:t>Could be worth </a:t>
            </a:r>
            <a:r>
              <a:rPr lang="en-US" dirty="0" err="1"/>
              <a:t>emphasising</a:t>
            </a:r>
            <a:r>
              <a:rPr lang="en-US" dirty="0"/>
              <a:t> that photons already described by waves, and aren’t really covered here (they are relativistic – and in fact we know they</a:t>
            </a:r>
            <a:r>
              <a:rPr lang="en-US" baseline="0" dirty="0"/>
              <a:t> are described by regular optical waves</a:t>
            </a:r>
            <a:r>
              <a:rPr lang="en-US" dirty="0"/>
              <a:t>).</a:t>
            </a:r>
          </a:p>
          <a:p>
            <a:r>
              <a:rPr lang="en-US" dirty="0"/>
              <a:t>Somehow explain that the</a:t>
            </a:r>
            <a:r>
              <a:rPr lang="en-US" baseline="0" dirty="0"/>
              <a:t> </a:t>
            </a:r>
            <a:r>
              <a:rPr lang="en-US" baseline="0" dirty="0" err="1"/>
              <a:t>wavefunctions</a:t>
            </a:r>
            <a:r>
              <a:rPr lang="en-US" baseline="0" dirty="0"/>
              <a:t> seem to be abstract things.</a:t>
            </a:r>
            <a:endParaRPr lang="en-US" dirty="0"/>
          </a:p>
        </p:txBody>
      </p:sp>
    </p:spTree>
    <p:extLst>
      <p:ext uri="{BB962C8B-B14F-4D97-AF65-F5344CB8AC3E}">
        <p14:creationId xmlns:p14="http://schemas.microsoft.com/office/powerpoint/2010/main" val="49892165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2F5FF72-9887-FB49-A964-B834D517312A}" type="slidenum">
              <a:rPr lang="en-US"/>
              <a:pPr/>
              <a:t>6</a:t>
            </a:fld>
            <a:endParaRPr lang="en-US"/>
          </a:p>
        </p:txBody>
      </p:sp>
      <p:sp>
        <p:nvSpPr>
          <p:cNvPr id="89090" name="Rectangle 2"/>
          <p:cNvSpPr>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89091" name="Rectangle 3"/>
          <p:cNvSpPr>
            <a:spLocks noGrp="1" noChangeArrowheads="1"/>
          </p:cNvSpPr>
          <p:nvPr>
            <p:ph type="body" idx="1"/>
          </p:nvPr>
        </p:nvSpPr>
        <p:spPr bwMode="auto">
          <a:xfrm>
            <a:off x="914400" y="4343400"/>
            <a:ext cx="5029200" cy="4114800"/>
          </a:xfrm>
          <a:prstGeom prst="rect">
            <a:avLst/>
          </a:prstGeom>
          <a:solidFill>
            <a:srgbClr val="FFFFFF"/>
          </a:solidFill>
          <a:ln>
            <a:solidFill>
              <a:srgbClr val="000000"/>
            </a:solidFill>
            <a:miter lim="800000"/>
            <a:headEnd/>
            <a:tailEnd/>
          </a:ln>
        </p:spPr>
        <p:txBody>
          <a:bodyPr>
            <a:prstTxWarp prst="textNoShape">
              <a:avLst/>
            </a:prstTxWarp>
          </a:bodyPr>
          <a:lstStyle/>
          <a:p>
            <a:r>
              <a:rPr lang="en-US" dirty="0"/>
              <a:t>Could be worth </a:t>
            </a:r>
            <a:r>
              <a:rPr lang="en-US" dirty="0" err="1"/>
              <a:t>emphasising</a:t>
            </a:r>
            <a:r>
              <a:rPr lang="en-US" dirty="0"/>
              <a:t> that photons already described by waves, and aren’t really covered here (they are relativistic – and in fact we know they</a:t>
            </a:r>
            <a:r>
              <a:rPr lang="en-US" baseline="0" dirty="0"/>
              <a:t> are described by regular optical waves</a:t>
            </a:r>
            <a:r>
              <a:rPr lang="en-US" dirty="0"/>
              <a:t>).</a:t>
            </a:r>
          </a:p>
          <a:p>
            <a:r>
              <a:rPr lang="en-US" dirty="0"/>
              <a:t>Somehow explain that the</a:t>
            </a:r>
            <a:r>
              <a:rPr lang="en-US" baseline="0" dirty="0"/>
              <a:t> </a:t>
            </a:r>
            <a:r>
              <a:rPr lang="en-US" baseline="0" dirty="0" err="1"/>
              <a:t>wavefunctions</a:t>
            </a:r>
            <a:r>
              <a:rPr lang="en-US" baseline="0" dirty="0"/>
              <a:t> seem to be abstract things.</a:t>
            </a:r>
            <a:endParaRPr lang="en-US" dirty="0"/>
          </a:p>
        </p:txBody>
      </p:sp>
    </p:spTree>
    <p:extLst>
      <p:ext uri="{BB962C8B-B14F-4D97-AF65-F5344CB8AC3E}">
        <p14:creationId xmlns:p14="http://schemas.microsoft.com/office/powerpoint/2010/main" val="238332711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99ADD73-D8F0-8D40-9794-3D66F2A7DCF3}" type="slidenum">
              <a:rPr lang="en-US"/>
              <a:pPr/>
              <a:t>7</a:t>
            </a:fld>
            <a:endParaRPr lang="en-US"/>
          </a:p>
        </p:txBody>
      </p:sp>
      <p:sp>
        <p:nvSpPr>
          <p:cNvPr id="119810" name="Rectangle 2"/>
          <p:cNvSpPr>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119811" name="Rectangle 3"/>
          <p:cNvSpPr>
            <a:spLocks noGrp="1" noChangeArrowheads="1"/>
          </p:cNvSpPr>
          <p:nvPr>
            <p:ph type="body" idx="1"/>
          </p:nvPr>
        </p:nvSpPr>
        <p:spPr bwMode="auto">
          <a:xfrm>
            <a:off x="914400" y="4343400"/>
            <a:ext cx="5029200" cy="4114800"/>
          </a:xfrm>
          <a:prstGeom prst="rect">
            <a:avLst/>
          </a:prstGeom>
          <a:solidFill>
            <a:srgbClr val="FFFFFF"/>
          </a:solidFill>
          <a:ln>
            <a:solidFill>
              <a:srgbClr val="000000"/>
            </a:solidFill>
            <a:miter lim="800000"/>
            <a:headEnd/>
            <a:tailEnd/>
          </a:ln>
        </p:spPr>
        <p:txBody>
          <a:bodyPr>
            <a:prstTxWarp prst="textNoShape">
              <a:avLst/>
            </a:prstTxWarp>
          </a:bodyPr>
          <a:lstStyle/>
          <a:p>
            <a:r>
              <a:rPr lang="en-US" dirty="0"/>
              <a:t>In </a:t>
            </a:r>
            <a:r>
              <a:rPr lang="en-US" dirty="0" err="1"/>
              <a:t>para</a:t>
            </a:r>
            <a:r>
              <a:rPr lang="en-US" dirty="0"/>
              <a:t> 1, can make this intensity -&gt; probability argument e.g. via considering interference patterns.</a:t>
            </a:r>
          </a:p>
          <a:p>
            <a:r>
              <a:rPr lang="en-US" dirty="0"/>
              <a:t>Make</a:t>
            </a:r>
            <a:r>
              <a:rPr lang="en-US" baseline="0" dirty="0"/>
              <a:t> it clear that we start by considering just 1D situations.</a:t>
            </a:r>
          </a:p>
          <a:p>
            <a:endParaRPr lang="en-US" dirty="0"/>
          </a:p>
        </p:txBody>
      </p:sp>
    </p:spTree>
    <p:extLst>
      <p:ext uri="{BB962C8B-B14F-4D97-AF65-F5344CB8AC3E}">
        <p14:creationId xmlns:p14="http://schemas.microsoft.com/office/powerpoint/2010/main" val="164174834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99ADD73-D8F0-8D40-9794-3D66F2A7DCF3}" type="slidenum">
              <a:rPr lang="en-US"/>
              <a:pPr/>
              <a:t>8</a:t>
            </a:fld>
            <a:endParaRPr lang="en-US"/>
          </a:p>
        </p:txBody>
      </p:sp>
      <p:sp>
        <p:nvSpPr>
          <p:cNvPr id="119810" name="Rectangle 2"/>
          <p:cNvSpPr>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119811" name="Rectangle 3"/>
          <p:cNvSpPr>
            <a:spLocks noGrp="1" noChangeArrowheads="1"/>
          </p:cNvSpPr>
          <p:nvPr>
            <p:ph type="body" idx="1"/>
          </p:nvPr>
        </p:nvSpPr>
        <p:spPr bwMode="auto">
          <a:xfrm>
            <a:off x="914400" y="4343400"/>
            <a:ext cx="5029200" cy="4114800"/>
          </a:xfrm>
          <a:prstGeom prst="rect">
            <a:avLst/>
          </a:prstGeom>
          <a:solidFill>
            <a:srgbClr val="FFFFFF"/>
          </a:solidFill>
          <a:ln>
            <a:solidFill>
              <a:srgbClr val="000000"/>
            </a:solidFill>
            <a:miter lim="800000"/>
            <a:headEnd/>
            <a:tailEnd/>
          </a:ln>
        </p:spPr>
        <p:txBody>
          <a:bodyPr>
            <a:prstTxWarp prst="textNoShape">
              <a:avLst/>
            </a:prstTxWarp>
          </a:bodyPr>
          <a:lstStyle/>
          <a:p>
            <a:endParaRPr lang="en-US"/>
          </a:p>
        </p:txBody>
      </p:sp>
    </p:spTree>
    <p:extLst>
      <p:ext uri="{BB962C8B-B14F-4D97-AF65-F5344CB8AC3E}">
        <p14:creationId xmlns:p14="http://schemas.microsoft.com/office/powerpoint/2010/main" val="99396849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7"/>
          <p:cNvSpPr>
            <a:spLocks noGrp="1" noChangeArrowheads="1"/>
          </p:cNvSpPr>
          <p:nvPr>
            <p:ph type="sldNum" sz="quarter" idx="5"/>
          </p:nvPr>
        </p:nvSpPr>
        <p:spPr>
          <a:noFill/>
        </p:spPr>
        <p:txBody>
          <a:bodyPr/>
          <a:lstStyle/>
          <a:p>
            <a:fld id="{F0165D29-D8E0-524A-9669-3060721D6035}" type="slidenum">
              <a:rPr lang="en-US"/>
              <a:pPr/>
              <a:t>9</a:t>
            </a:fld>
            <a:endParaRPr lang="en-US"/>
          </a:p>
        </p:txBody>
      </p:sp>
      <p:sp>
        <p:nvSpPr>
          <p:cNvPr id="19459" name="Rectangle 2"/>
          <p:cNvSpPr>
            <a:spLocks noGrp="1" noRot="1" noChangeAspect="1" noChangeArrowheads="1"/>
          </p:cNvSpPr>
          <p:nvPr>
            <p:ph type="sldImg"/>
          </p:nvPr>
        </p:nvSpPr>
        <p:spPr>
          <a:solidFill>
            <a:srgbClr val="FFFFFF"/>
          </a:solidFill>
          <a:ln/>
        </p:spPr>
      </p:sp>
      <p:sp>
        <p:nvSpPr>
          <p:cNvPr id="19460" name="Rectangle 3"/>
          <p:cNvSpPr>
            <a:spLocks noGrp="1" noChangeArrowheads="1"/>
          </p:cNvSpPr>
          <p:nvPr>
            <p:ph type="body" idx="1"/>
          </p:nvPr>
        </p:nvSpPr>
        <p:spPr>
          <a:solidFill>
            <a:srgbClr val="FFFFFF"/>
          </a:solidFill>
          <a:ln>
            <a:solidFill>
              <a:srgbClr val="000000"/>
            </a:solidFill>
          </a:ln>
        </p:spPr>
        <p:txBody>
          <a:bodyPr/>
          <a:lstStyle/>
          <a:p>
            <a:endParaRPr lang="en-US" dirty="0"/>
          </a:p>
        </p:txBody>
      </p:sp>
    </p:spTree>
    <p:extLst>
      <p:ext uri="{BB962C8B-B14F-4D97-AF65-F5344CB8AC3E}">
        <p14:creationId xmlns:p14="http://schemas.microsoft.com/office/powerpoint/2010/main" val="82373933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GB"/>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GB"/>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19DD1AA2-9619-B142-9D1A-F32E9D674433}" type="slidenum">
              <a:rPr lang="en-US"/>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283D2414-5AA6-EA49-9BD8-E9853DD335F2}"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GB"/>
              <a:t>Click to edit Master title style</a:t>
            </a:r>
            <a:endParaRPr lang="en-US"/>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E9BB84A1-64EF-8747-87F7-506D3222A969}"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Content Placeholder 2"/>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43F0712F-0324-524F-84D7-DE60EC8D9078}"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GB"/>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GB"/>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4BA4C476-D80F-6F4E-94CD-5279DE74529F}"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6590198D-C83C-614A-902C-5C0852D3C617}"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GB"/>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36A770FF-43A0-A74A-8885-503B2394CF4F}"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B7086491-45D8-2B4A-9010-57224E7BA81A}"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DD0F27F3-5058-EF4C-B490-3907F04B8E32}"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GB"/>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84DC4803-618D-5C4E-B462-0AB6E2EF5395}"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GB"/>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D4EBA934-41A5-AC41-81E2-24262C30F3D4}"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09600"/>
            <a:ext cx="77724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685800" y="1981200"/>
            <a:ext cx="77724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pPr>
              <a:defRPr/>
            </a:pPr>
            <a:endParaRPr lang="en-US"/>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vl1pPr>
          </a:lstStyle>
          <a:p>
            <a:pPr>
              <a:defRPr/>
            </a:pPr>
            <a:endParaRPr lang="en-US"/>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pPr>
              <a:defRPr/>
            </a:pPr>
            <a:fld id="{9B3FD1BF-1D55-3C4B-9D69-A3C5DACD0185}"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eaLnBrk="0" fontAlgn="base" hangingPunct="0">
        <a:spcBef>
          <a:spcPct val="0"/>
        </a:spcBef>
        <a:spcAft>
          <a:spcPct val="0"/>
        </a:spcAft>
        <a:defRPr sz="4400">
          <a:solidFill>
            <a:schemeClr val="tx2"/>
          </a:solidFill>
          <a:latin typeface="+mj-lt"/>
          <a:ea typeface="ＭＳ Ｐゴシック" charset="-128"/>
          <a:cs typeface="ＭＳ Ｐゴシック" charset="-128"/>
        </a:defRPr>
      </a:lvl1pPr>
      <a:lvl2pPr algn="ctr" rtl="0" eaLnBrk="0" fontAlgn="base" hangingPunct="0">
        <a:spcBef>
          <a:spcPct val="0"/>
        </a:spcBef>
        <a:spcAft>
          <a:spcPct val="0"/>
        </a:spcAft>
        <a:defRPr sz="4400">
          <a:solidFill>
            <a:schemeClr val="tx2"/>
          </a:solidFill>
          <a:latin typeface="Times New Roman" charset="0"/>
          <a:ea typeface="ＭＳ Ｐゴシック" charset="-128"/>
          <a:cs typeface="ＭＳ Ｐゴシック" charset="-128"/>
        </a:defRPr>
      </a:lvl2pPr>
      <a:lvl3pPr algn="ctr" rtl="0" eaLnBrk="0" fontAlgn="base" hangingPunct="0">
        <a:spcBef>
          <a:spcPct val="0"/>
        </a:spcBef>
        <a:spcAft>
          <a:spcPct val="0"/>
        </a:spcAft>
        <a:defRPr sz="4400">
          <a:solidFill>
            <a:schemeClr val="tx2"/>
          </a:solidFill>
          <a:latin typeface="Times New Roman" charset="0"/>
          <a:ea typeface="ＭＳ Ｐゴシック" charset="-128"/>
          <a:cs typeface="ＭＳ Ｐゴシック" charset="-128"/>
        </a:defRPr>
      </a:lvl3pPr>
      <a:lvl4pPr algn="ctr" rtl="0" eaLnBrk="0" fontAlgn="base" hangingPunct="0">
        <a:spcBef>
          <a:spcPct val="0"/>
        </a:spcBef>
        <a:spcAft>
          <a:spcPct val="0"/>
        </a:spcAft>
        <a:defRPr sz="4400">
          <a:solidFill>
            <a:schemeClr val="tx2"/>
          </a:solidFill>
          <a:latin typeface="Times New Roman" charset="0"/>
          <a:ea typeface="ＭＳ Ｐゴシック" charset="-128"/>
          <a:cs typeface="ＭＳ Ｐゴシック" charset="-128"/>
        </a:defRPr>
      </a:lvl4pPr>
      <a:lvl5pPr algn="ctr" rtl="0" eaLnBrk="0" fontAlgn="base" hangingPunct="0">
        <a:spcBef>
          <a:spcPct val="0"/>
        </a:spcBef>
        <a:spcAft>
          <a:spcPct val="0"/>
        </a:spcAft>
        <a:defRPr sz="4400">
          <a:solidFill>
            <a:schemeClr val="tx2"/>
          </a:solidFill>
          <a:latin typeface="Times New Roman" charset="0"/>
          <a:ea typeface="ＭＳ Ｐゴシック" charset="-128"/>
          <a:cs typeface="ＭＳ Ｐゴシック" charset="-128"/>
        </a:defRPr>
      </a:lvl5pPr>
      <a:lvl6pPr marL="457200" algn="ctr" rtl="0" eaLnBrk="0" fontAlgn="base" hangingPunct="0">
        <a:spcBef>
          <a:spcPct val="0"/>
        </a:spcBef>
        <a:spcAft>
          <a:spcPct val="0"/>
        </a:spcAft>
        <a:defRPr sz="4400">
          <a:solidFill>
            <a:schemeClr val="tx2"/>
          </a:solidFill>
          <a:latin typeface="Times New Roman" charset="0"/>
        </a:defRPr>
      </a:lvl6pPr>
      <a:lvl7pPr marL="914400" algn="ctr" rtl="0" eaLnBrk="0" fontAlgn="base" hangingPunct="0">
        <a:spcBef>
          <a:spcPct val="0"/>
        </a:spcBef>
        <a:spcAft>
          <a:spcPct val="0"/>
        </a:spcAft>
        <a:defRPr sz="4400">
          <a:solidFill>
            <a:schemeClr val="tx2"/>
          </a:solidFill>
          <a:latin typeface="Times New Roman" charset="0"/>
        </a:defRPr>
      </a:lvl7pPr>
      <a:lvl8pPr marL="1371600" algn="ctr" rtl="0" eaLnBrk="0" fontAlgn="base" hangingPunct="0">
        <a:spcBef>
          <a:spcPct val="0"/>
        </a:spcBef>
        <a:spcAft>
          <a:spcPct val="0"/>
        </a:spcAft>
        <a:defRPr sz="4400">
          <a:solidFill>
            <a:schemeClr val="tx2"/>
          </a:solidFill>
          <a:latin typeface="Times New Roman" charset="0"/>
        </a:defRPr>
      </a:lvl8pPr>
      <a:lvl9pPr marL="1828800" algn="ctr" rtl="0" eaLnBrk="0" fontAlgn="base" hangingPunct="0">
        <a:spcBef>
          <a:spcPct val="0"/>
        </a:spcBef>
        <a:spcAft>
          <a:spcPct val="0"/>
        </a:spcAft>
        <a:defRPr sz="4400">
          <a:solidFill>
            <a:schemeClr val="tx2"/>
          </a:solidFill>
          <a:latin typeface="Times New Roman"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ＭＳ Ｐゴシック" charset="-128"/>
          <a:cs typeface="ＭＳ Ｐゴシック" charset="-128"/>
        </a:defRPr>
      </a:lvl1pPr>
      <a:lvl2pPr marL="742950" indent="-285750" algn="l" rtl="0" eaLnBrk="0" fontAlgn="base" hangingPunct="0">
        <a:spcBef>
          <a:spcPct val="20000"/>
        </a:spcBef>
        <a:spcAft>
          <a:spcPct val="0"/>
        </a:spcAft>
        <a:buChar char="–"/>
        <a:defRPr sz="2800">
          <a:solidFill>
            <a:schemeClr val="tx1"/>
          </a:solidFill>
          <a:latin typeface="+mn-lt"/>
          <a:ea typeface="ＭＳ Ｐゴシック" charset="-128"/>
        </a:defRPr>
      </a:lvl2pPr>
      <a:lvl3pPr marL="1143000" indent="-228600" algn="l" rtl="0" eaLnBrk="0" fontAlgn="base" hangingPunct="0">
        <a:spcBef>
          <a:spcPct val="20000"/>
        </a:spcBef>
        <a:spcAft>
          <a:spcPct val="0"/>
        </a:spcAft>
        <a:buChar char="•"/>
        <a:defRPr sz="2400">
          <a:solidFill>
            <a:schemeClr val="tx1"/>
          </a:solidFill>
          <a:latin typeface="+mn-lt"/>
          <a:ea typeface="ＭＳ Ｐゴシック" charset="-128"/>
        </a:defRPr>
      </a:lvl3pPr>
      <a:lvl4pPr marL="1600200" indent="-228600" algn="l" rtl="0" eaLnBrk="0" fontAlgn="base" hangingPunct="0">
        <a:spcBef>
          <a:spcPct val="20000"/>
        </a:spcBef>
        <a:spcAft>
          <a:spcPct val="0"/>
        </a:spcAft>
        <a:buChar char="–"/>
        <a:defRPr sz="2000">
          <a:solidFill>
            <a:schemeClr val="tx1"/>
          </a:solidFill>
          <a:latin typeface="+mn-lt"/>
          <a:ea typeface="ＭＳ Ｐゴシック" charset="-128"/>
        </a:defRPr>
      </a:lvl4pPr>
      <a:lvl5pPr marL="2057400" indent="-228600" algn="l" rtl="0" eaLnBrk="0" fontAlgn="base" hangingPunct="0">
        <a:spcBef>
          <a:spcPct val="20000"/>
        </a:spcBef>
        <a:spcAft>
          <a:spcPct val="0"/>
        </a:spcAft>
        <a:buChar char="»"/>
        <a:defRPr sz="2000">
          <a:solidFill>
            <a:schemeClr val="tx1"/>
          </a:solidFill>
          <a:latin typeface="+mn-lt"/>
          <a:ea typeface="ＭＳ Ｐゴシック" charset="-128"/>
        </a:defRPr>
      </a:lvl5pPr>
      <a:lvl6pPr marL="2514600" indent="-228600" algn="l" rtl="0" eaLnBrk="0" fontAlgn="base" hangingPunct="0">
        <a:spcBef>
          <a:spcPct val="20000"/>
        </a:spcBef>
        <a:spcAft>
          <a:spcPct val="0"/>
        </a:spcAft>
        <a:buChar char="»"/>
        <a:defRPr sz="2000">
          <a:solidFill>
            <a:schemeClr val="tx1"/>
          </a:solidFill>
          <a:latin typeface="+mn-lt"/>
          <a:ea typeface="ＭＳ Ｐゴシック" charset="-128"/>
        </a:defRPr>
      </a:lvl6pPr>
      <a:lvl7pPr marL="2971800" indent="-228600" algn="l" rtl="0" eaLnBrk="0" fontAlgn="base" hangingPunct="0">
        <a:spcBef>
          <a:spcPct val="20000"/>
        </a:spcBef>
        <a:spcAft>
          <a:spcPct val="0"/>
        </a:spcAft>
        <a:buChar char="»"/>
        <a:defRPr sz="2000">
          <a:solidFill>
            <a:schemeClr val="tx1"/>
          </a:solidFill>
          <a:latin typeface="+mn-lt"/>
          <a:ea typeface="ＭＳ Ｐゴシック" charset="-128"/>
        </a:defRPr>
      </a:lvl7pPr>
      <a:lvl8pPr marL="3429000" indent="-228600" algn="l" rtl="0" eaLnBrk="0" fontAlgn="base" hangingPunct="0">
        <a:spcBef>
          <a:spcPct val="20000"/>
        </a:spcBef>
        <a:spcAft>
          <a:spcPct val="0"/>
        </a:spcAft>
        <a:buChar char="»"/>
        <a:defRPr sz="2000">
          <a:solidFill>
            <a:schemeClr val="tx1"/>
          </a:solidFill>
          <a:latin typeface="+mn-lt"/>
          <a:ea typeface="ＭＳ Ｐゴシック" charset="-128"/>
        </a:defRPr>
      </a:lvl8pPr>
      <a:lvl9pPr marL="3886200" indent="-228600" algn="l" rtl="0" eaLnBrk="0" fontAlgn="base" hangingPunct="0">
        <a:spcBef>
          <a:spcPct val="20000"/>
        </a:spcBef>
        <a:spcAft>
          <a:spcPct val="0"/>
        </a:spcAft>
        <a:buChar char="»"/>
        <a:defRPr sz="2000">
          <a:solidFill>
            <a:schemeClr val="tx1"/>
          </a:solidFill>
          <a:latin typeface="+mn-lt"/>
          <a:ea typeface="ＭＳ Ｐゴシック"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0.xml"/><Relationship Id="rId1" Type="http://schemas.openxmlformats.org/officeDocument/2006/relationships/slideLayout" Target="../slideLayouts/slideLayout2.xml"/><Relationship Id="rId5" Type="http://schemas.openxmlformats.org/officeDocument/2006/relationships/image" Target="../media/image13.png"/><Relationship Id="rId4" Type="http://schemas.openxmlformats.org/officeDocument/2006/relationships/image" Target="../media/image12.png"/></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2.xml"/><Relationship Id="rId1" Type="http://schemas.openxmlformats.org/officeDocument/2006/relationships/vmlDrawing" Target="../drawings/vmlDrawing3.vml"/><Relationship Id="rId6" Type="http://schemas.openxmlformats.org/officeDocument/2006/relationships/image" Target="../media/image11.emf"/><Relationship Id="rId5" Type="http://schemas.openxmlformats.org/officeDocument/2006/relationships/oleObject" Target="../embeddings/oleObject4.bin"/><Relationship Id="rId4" Type="http://schemas.openxmlformats.org/officeDocument/2006/relationships/image" Target="../media/image14.png"/></Relationships>
</file>

<file path=ppt/slides/_rels/slide12.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notesSlide" Target="../notesSlides/notesSlide12.xml"/><Relationship Id="rId7" Type="http://schemas.openxmlformats.org/officeDocument/2006/relationships/image" Target="../media/image16.emf"/><Relationship Id="rId2" Type="http://schemas.openxmlformats.org/officeDocument/2006/relationships/slideLayout" Target="../slideLayouts/slideLayout2.xml"/><Relationship Id="rId1" Type="http://schemas.openxmlformats.org/officeDocument/2006/relationships/vmlDrawing" Target="../drawings/vmlDrawing4.vml"/><Relationship Id="rId6" Type="http://schemas.openxmlformats.org/officeDocument/2006/relationships/oleObject" Target="../embeddings/oleObject6.bin"/><Relationship Id="rId5" Type="http://schemas.openxmlformats.org/officeDocument/2006/relationships/image" Target="../media/image15.emf"/><Relationship Id="rId4" Type="http://schemas.openxmlformats.org/officeDocument/2006/relationships/oleObject" Target="../embeddings/oleObject5.bin"/></Relationships>
</file>

<file path=ppt/slides/_rels/slide13.xml.rels><?xml version="1.0" encoding="UTF-8" standalone="yes"?>
<Relationships xmlns="http://schemas.openxmlformats.org/package/2006/relationships"><Relationship Id="rId3" Type="http://schemas.openxmlformats.org/officeDocument/2006/relationships/image" Target="../media/image100.pn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110.png"/></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4.xml"/><Relationship Id="rId7" Type="http://schemas.openxmlformats.org/officeDocument/2006/relationships/image" Target="../media/image18.emf"/><Relationship Id="rId2" Type="http://schemas.openxmlformats.org/officeDocument/2006/relationships/slideLayout" Target="../slideLayouts/slideLayout2.xml"/><Relationship Id="rId1" Type="http://schemas.openxmlformats.org/officeDocument/2006/relationships/vmlDrawing" Target="../drawings/vmlDrawing5.vml"/><Relationship Id="rId6" Type="http://schemas.openxmlformats.org/officeDocument/2006/relationships/oleObject" Target="../embeddings/oleObject8.bin"/><Relationship Id="rId5" Type="http://schemas.openxmlformats.org/officeDocument/2006/relationships/image" Target="../media/image17.emf"/><Relationship Id="rId4" Type="http://schemas.openxmlformats.org/officeDocument/2006/relationships/oleObject" Target="../embeddings/oleObject7.bin"/></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2.xml"/><Relationship Id="rId1" Type="http://schemas.openxmlformats.org/officeDocument/2006/relationships/vmlDrawing" Target="../drawings/vmlDrawing6.vml"/><Relationship Id="rId5" Type="http://schemas.openxmlformats.org/officeDocument/2006/relationships/image" Target="../media/image19.emf"/><Relationship Id="rId4" Type="http://schemas.openxmlformats.org/officeDocument/2006/relationships/oleObject" Target="../embeddings/oleObject9.bin"/></Relationships>
</file>

<file path=ppt/slides/_rels/slide2.xml.rels><?xml version="1.0" encoding="UTF-8" standalone="yes"?>
<Relationships xmlns="http://schemas.openxmlformats.org/package/2006/relationships"><Relationship Id="rId3" Type="http://schemas.openxmlformats.org/officeDocument/2006/relationships/image" Target="../media/image2.tiff"/><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image" Target="../media/image5.png"/></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image" Target="../media/image7.jpg"/><Relationship Id="rId4" Type="http://schemas.openxmlformats.org/officeDocument/2006/relationships/image" Target="../media/image5.png"/></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7.xml"/><Relationship Id="rId7" Type="http://schemas.openxmlformats.org/officeDocument/2006/relationships/image" Target="../media/image9.emf"/><Relationship Id="rId2" Type="http://schemas.openxmlformats.org/officeDocument/2006/relationships/slideLayout" Target="../slideLayouts/slideLayout2.xml"/><Relationship Id="rId1" Type="http://schemas.openxmlformats.org/officeDocument/2006/relationships/vmlDrawing" Target="../drawings/vmlDrawing1.vml"/><Relationship Id="rId6" Type="http://schemas.openxmlformats.org/officeDocument/2006/relationships/oleObject" Target="../embeddings/oleObject2.bin"/><Relationship Id="rId5" Type="http://schemas.openxmlformats.org/officeDocument/2006/relationships/image" Target="../media/image8.emf"/><Relationship Id="rId4" Type="http://schemas.openxmlformats.org/officeDocument/2006/relationships/oleObject" Target="../embeddings/oleObject1.bin"/></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2.xml"/><Relationship Id="rId1" Type="http://schemas.openxmlformats.org/officeDocument/2006/relationships/vmlDrawing" Target="../drawings/vmlDrawing2.vml"/><Relationship Id="rId6" Type="http://schemas.openxmlformats.org/officeDocument/2006/relationships/image" Target="../media/image101.png"/><Relationship Id="rId5" Type="http://schemas.openxmlformats.org/officeDocument/2006/relationships/image" Target="../media/image10.emf"/><Relationship Id="rId4" Type="http://schemas.openxmlformats.org/officeDocument/2006/relationships/oleObject" Target="../embeddings/oleObject3.bin"/></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a:xfrm>
            <a:off x="685800" y="520700"/>
            <a:ext cx="7772400" cy="1143000"/>
          </a:xfrm>
        </p:spPr>
        <p:txBody>
          <a:bodyPr/>
          <a:lstStyle/>
          <a:p>
            <a:r>
              <a:rPr lang="en-US" sz="3600" dirty="0"/>
              <a:t>Lecture 3: </a:t>
            </a:r>
            <a:r>
              <a:rPr lang="en-US" sz="3600" dirty="0" err="1"/>
              <a:t>wavefunctions</a:t>
            </a:r>
            <a:r>
              <a:rPr lang="en-US" sz="3600" dirty="0"/>
              <a:t> and probability</a:t>
            </a:r>
          </a:p>
        </p:txBody>
      </p:sp>
      <p:sp>
        <p:nvSpPr>
          <p:cNvPr id="14339" name="Text Box 3"/>
          <p:cNvSpPr txBox="1">
            <a:spLocks noChangeArrowheads="1"/>
          </p:cNvSpPr>
          <p:nvPr/>
        </p:nvSpPr>
        <p:spPr bwMode="auto">
          <a:xfrm>
            <a:off x="685800" y="1536700"/>
            <a:ext cx="7620000" cy="1261884"/>
          </a:xfrm>
          <a:prstGeom prst="rect">
            <a:avLst/>
          </a:prstGeom>
          <a:noFill/>
          <a:ln w="9525">
            <a:noFill/>
            <a:miter lim="800000"/>
            <a:headEnd/>
            <a:tailEnd/>
          </a:ln>
        </p:spPr>
        <p:txBody>
          <a:bodyPr>
            <a:prstTxWarp prst="textNoShape">
              <a:avLst/>
            </a:prstTxWarp>
            <a:spAutoFit/>
          </a:bodyPr>
          <a:lstStyle/>
          <a:p>
            <a:r>
              <a:rPr lang="en-US" sz="1600" i="1" dirty="0">
                <a:ea typeface="ＭＳ Ｐゴシック" charset="-128"/>
                <a:cs typeface="ＭＳ Ｐゴシック" charset="-128"/>
              </a:rPr>
              <a:t>Quantum mechanics describes the properties of physical particles by waves of probability that tell us the likelihood of getting particular answers if a measurement is made. In a deep sense, some basic properties of a particle, such as its position and velocity, do not seem to truly exist until they are measured!</a:t>
            </a:r>
            <a:endParaRPr lang="en-US" sz="1200" i="1" dirty="0">
              <a:ea typeface="ＭＳ Ｐゴシック" charset="-128"/>
              <a:cs typeface="ＭＳ Ｐゴシック" charset="-128"/>
            </a:endParaRPr>
          </a:p>
          <a:p>
            <a:endParaRPr lang="en-US" sz="1200" i="1" dirty="0">
              <a:ea typeface="ＭＳ Ｐゴシック" charset="-128"/>
              <a:cs typeface="ＭＳ Ｐゴシック" charset="-128"/>
            </a:endParaRPr>
          </a:p>
        </p:txBody>
      </p:sp>
      <p:pic>
        <p:nvPicPr>
          <p:cNvPr id="6" name="Picture 5"/>
          <p:cNvPicPr>
            <a:picLocks noChangeAspect="1"/>
          </p:cNvPicPr>
          <p:nvPr/>
        </p:nvPicPr>
        <p:blipFill>
          <a:blip r:embed="rId3"/>
          <a:stretch>
            <a:fillRect/>
          </a:stretch>
        </p:blipFill>
        <p:spPr>
          <a:xfrm>
            <a:off x="3311913" y="2818904"/>
            <a:ext cx="2686059" cy="3583161"/>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1026"/>
          <p:cNvSpPr>
            <a:spLocks noGrp="1" noChangeArrowheads="1"/>
          </p:cNvSpPr>
          <p:nvPr>
            <p:ph type="title"/>
          </p:nvPr>
        </p:nvSpPr>
        <p:spPr>
          <a:xfrm>
            <a:off x="685800" y="304800"/>
            <a:ext cx="7772400" cy="1143000"/>
          </a:xfrm>
        </p:spPr>
        <p:txBody>
          <a:bodyPr/>
          <a:lstStyle/>
          <a:p>
            <a:r>
              <a:rPr lang="en-US" sz="3600" dirty="0">
                <a:latin typeface="Arial" charset="0"/>
              </a:rPr>
              <a:t>Example</a:t>
            </a:r>
            <a:endParaRPr lang="en-US" dirty="0"/>
          </a:p>
        </p:txBody>
      </p:sp>
      <p:sp>
        <p:nvSpPr>
          <p:cNvPr id="18435" name="Rectangle 1027"/>
          <p:cNvSpPr>
            <a:spLocks noChangeArrowheads="1"/>
          </p:cNvSpPr>
          <p:nvPr/>
        </p:nvSpPr>
        <p:spPr bwMode="auto">
          <a:xfrm>
            <a:off x="685800" y="1524000"/>
            <a:ext cx="7772400" cy="4114800"/>
          </a:xfrm>
          <a:prstGeom prst="rect">
            <a:avLst/>
          </a:prstGeom>
          <a:noFill/>
          <a:ln w="9525">
            <a:noFill/>
            <a:miter lim="800000"/>
            <a:headEnd/>
            <a:tailEnd/>
          </a:ln>
        </p:spPr>
        <p:txBody>
          <a:bodyPr>
            <a:prstTxWarp prst="textNoShape">
              <a:avLst/>
            </a:prstTxWarp>
          </a:bodyPr>
          <a:lstStyle/>
          <a:p>
            <a:pPr algn="just">
              <a:lnSpc>
                <a:spcPct val="90000"/>
              </a:lnSpc>
              <a:spcBef>
                <a:spcPct val="20000"/>
              </a:spcBef>
            </a:pPr>
            <a:endParaRPr lang="en-GB" sz="2800">
              <a:latin typeface="Comic Sans MS" charset="0"/>
            </a:endParaRPr>
          </a:p>
        </p:txBody>
      </p:sp>
      <mc:AlternateContent xmlns:mc="http://schemas.openxmlformats.org/markup-compatibility/2006" xmlns:a14="http://schemas.microsoft.com/office/drawing/2010/main">
        <mc:Choice Requires="a14">
          <p:sp>
            <p:nvSpPr>
              <p:cNvPr id="9" name="Rectangle 6"/>
              <p:cNvSpPr>
                <a:spLocks noChangeArrowheads="1"/>
              </p:cNvSpPr>
              <p:nvPr/>
            </p:nvSpPr>
            <p:spPr bwMode="auto">
              <a:xfrm>
                <a:off x="685800" y="1524000"/>
                <a:ext cx="7772400" cy="1905000"/>
              </a:xfrm>
              <a:prstGeom prst="rect">
                <a:avLst/>
              </a:prstGeom>
              <a:noFill/>
              <a:ln w="9525">
                <a:noFill/>
                <a:miter lim="800000"/>
                <a:headEnd/>
                <a:tailEnd/>
              </a:ln>
            </p:spPr>
            <p:txBody>
              <a:bodyPr>
                <a:prstTxWarp prst="textNoShape">
                  <a:avLst/>
                </a:prstTxWarp>
              </a:bodyPr>
              <a:lstStyle/>
              <a:p>
                <a:pPr>
                  <a:spcBef>
                    <a:spcPct val="20000"/>
                  </a:spcBef>
                </a:pPr>
                <a:r>
                  <a:rPr lang="en-GB" sz="1400" dirty="0">
                    <a:latin typeface="Arial" panose="020B0604020202020204" pitchFamily="34" charset="0"/>
                    <a:cs typeface="Arial" panose="020B0604020202020204" pitchFamily="34" charset="0"/>
                  </a:rPr>
                  <a:t>Then find expectation value for position:</a:t>
                </a:r>
              </a:p>
              <a:p>
                <a:pPr>
                  <a:spcBef>
                    <a:spcPct val="20000"/>
                  </a:spcBef>
                </a:pPr>
                <a:endParaRPr lang="en-GB" sz="1400" dirty="0">
                  <a:latin typeface="Arial" charset="0"/>
                </a:endParaRPr>
              </a:p>
              <a:p>
                <a:pPr>
                  <a:spcBef>
                    <a:spcPct val="20000"/>
                  </a:spcBef>
                </a:pPr>
                <a14:m>
                  <m:oMathPara xmlns:m="http://schemas.openxmlformats.org/officeDocument/2006/math">
                    <m:oMathParaPr>
                      <m:jc m:val="left"/>
                    </m:oMathParaPr>
                    <m:oMath xmlns:m="http://schemas.openxmlformats.org/officeDocument/2006/math">
                      <m:nary>
                        <m:naryPr>
                          <m:ctrlPr>
                            <a:rPr lang="en-GB" sz="1600" i="1" smtClean="0">
                              <a:latin typeface="Cambria Math" panose="02040503050406030204" pitchFamily="18" charset="0"/>
                            </a:rPr>
                          </m:ctrlPr>
                        </m:naryPr>
                        <m:sub>
                          <m:r>
                            <m:rPr>
                              <m:brk m:alnAt="23"/>
                            </m:rPr>
                            <a:rPr lang="en-GB" sz="1600" b="0" i="1" smtClean="0">
                              <a:latin typeface="Cambria Math" panose="02040503050406030204" pitchFamily="18" charset="0"/>
                            </a:rPr>
                            <m:t>−</m:t>
                          </m:r>
                          <m:r>
                            <a:rPr lang="en-GB" sz="1600" b="0" i="1" smtClean="0">
                              <a:latin typeface="Cambria Math" panose="02040503050406030204" pitchFamily="18" charset="0"/>
                              <a:ea typeface="Cambria Math" panose="02040503050406030204" pitchFamily="18" charset="0"/>
                            </a:rPr>
                            <m:t>∞</m:t>
                          </m:r>
                        </m:sub>
                        <m:sup>
                          <m:r>
                            <a:rPr lang="en-GB" sz="1600" i="1" smtClean="0">
                              <a:latin typeface="Cambria Math" panose="02040503050406030204" pitchFamily="18" charset="0"/>
                              <a:ea typeface="Cambria Math" panose="02040503050406030204" pitchFamily="18" charset="0"/>
                            </a:rPr>
                            <m:t>∞</m:t>
                          </m:r>
                        </m:sup>
                        <m:e>
                          <m:sSup>
                            <m:sSupPr>
                              <m:ctrlPr>
                                <a:rPr lang="en-GB" sz="1600" i="1" smtClean="0">
                                  <a:latin typeface="Cambria Math" panose="02040503050406030204" pitchFamily="18" charset="0"/>
                                </a:rPr>
                              </m:ctrlPr>
                            </m:sSupPr>
                            <m:e>
                              <m:r>
                                <a:rPr lang="en-GB" sz="1600" b="0" i="1" smtClean="0">
                                  <a:latin typeface="Cambria Math" panose="02040503050406030204" pitchFamily="18" charset="0"/>
                                </a:rPr>
                                <m:t>𝑥</m:t>
                              </m:r>
                              <m:r>
                                <a:rPr lang="en-GB" sz="1600" i="1" smtClean="0">
                                  <a:latin typeface="Cambria Math" panose="02040503050406030204" pitchFamily="18" charset="0"/>
                                  <a:ea typeface="Cambria Math" panose="02040503050406030204" pitchFamily="18" charset="0"/>
                                </a:rPr>
                                <m:t>𝜓</m:t>
                              </m:r>
                            </m:e>
                            <m:sup>
                              <m:r>
                                <a:rPr lang="en-GB" sz="1600" b="0" i="1" smtClean="0">
                                  <a:latin typeface="Cambria Math" panose="02040503050406030204" pitchFamily="18" charset="0"/>
                                </a:rPr>
                                <m:t>2</m:t>
                              </m:r>
                            </m:sup>
                          </m:sSup>
                          <m:r>
                            <a:rPr lang="en-GB" sz="1600" b="0" i="1" smtClean="0">
                              <a:latin typeface="Cambria Math" panose="02040503050406030204" pitchFamily="18" charset="0"/>
                            </a:rPr>
                            <m:t>𝑑𝑥</m:t>
                          </m:r>
                          <m:r>
                            <a:rPr lang="en-GB" sz="1600" b="0" i="1" smtClean="0">
                              <a:latin typeface="Cambria Math" panose="02040503050406030204" pitchFamily="18" charset="0"/>
                            </a:rPr>
                            <m:t>=</m:t>
                          </m:r>
                          <m:nary>
                            <m:naryPr>
                              <m:ctrlPr>
                                <a:rPr lang="en-GB" sz="1600" b="0" i="1" smtClean="0">
                                  <a:latin typeface="Cambria Math" panose="02040503050406030204" pitchFamily="18" charset="0"/>
                                </a:rPr>
                              </m:ctrlPr>
                            </m:naryPr>
                            <m:sub>
                              <m:r>
                                <m:rPr>
                                  <m:brk m:alnAt="23"/>
                                </m:rPr>
                                <a:rPr lang="en-GB" sz="1600" b="0" i="1" smtClean="0">
                                  <a:latin typeface="Cambria Math" panose="02040503050406030204" pitchFamily="18" charset="0"/>
                                </a:rPr>
                                <m:t>0</m:t>
                              </m:r>
                            </m:sub>
                            <m:sup>
                              <m:r>
                                <a:rPr lang="en-GB" sz="1600" b="0" i="1" smtClean="0">
                                  <a:latin typeface="Cambria Math" panose="02040503050406030204" pitchFamily="18" charset="0"/>
                                </a:rPr>
                                <m:t>1</m:t>
                              </m:r>
                            </m:sup>
                            <m:e>
                              <m:sSup>
                                <m:sSupPr>
                                  <m:ctrlPr>
                                    <a:rPr lang="en-GB" sz="1600" i="1">
                                      <a:latin typeface="Cambria Math" panose="02040503050406030204" pitchFamily="18" charset="0"/>
                                      <a:ea typeface="Cambria Math" panose="02040503050406030204" pitchFamily="18" charset="0"/>
                                    </a:rPr>
                                  </m:ctrlPr>
                                </m:sSupPr>
                                <m:e>
                                  <m:r>
                                    <a:rPr lang="en-GB" sz="1600" i="1">
                                      <a:latin typeface="Cambria Math" panose="02040503050406030204" pitchFamily="18" charset="0"/>
                                      <a:ea typeface="Cambria Math" panose="02040503050406030204" pitchFamily="18" charset="0"/>
                                    </a:rPr>
                                    <m:t>𝑘</m:t>
                                  </m:r>
                                </m:e>
                                <m:sup>
                                  <m:r>
                                    <a:rPr lang="en-GB" sz="1600" i="1">
                                      <a:latin typeface="Cambria Math" panose="02040503050406030204" pitchFamily="18" charset="0"/>
                                      <a:ea typeface="Cambria Math" panose="02040503050406030204" pitchFamily="18" charset="0"/>
                                    </a:rPr>
                                    <m:t>2</m:t>
                                  </m:r>
                                </m:sup>
                              </m:sSup>
                              <m:sSup>
                                <m:sSupPr>
                                  <m:ctrlPr>
                                    <a:rPr lang="en-GB" sz="1600" i="1">
                                      <a:latin typeface="Cambria Math" panose="02040503050406030204" pitchFamily="18" charset="0"/>
                                      <a:ea typeface="Cambria Math" panose="02040503050406030204" pitchFamily="18" charset="0"/>
                                    </a:rPr>
                                  </m:ctrlPr>
                                </m:sSupPr>
                                <m:e>
                                  <m:r>
                                    <a:rPr lang="en-GB" sz="1600" b="0" i="1" smtClean="0">
                                      <a:latin typeface="Cambria Math" panose="02040503050406030204" pitchFamily="18" charset="0"/>
                                      <a:ea typeface="Cambria Math" panose="02040503050406030204" pitchFamily="18" charset="0"/>
                                    </a:rPr>
                                    <m:t>𝑥</m:t>
                                  </m:r>
                                  <m:r>
                                    <a:rPr lang="en-GB" sz="1600" i="1">
                                      <a:latin typeface="Cambria Math" panose="02040503050406030204" pitchFamily="18" charset="0"/>
                                      <a:ea typeface="Cambria Math" panose="02040503050406030204" pitchFamily="18" charset="0"/>
                                    </a:rPr>
                                    <m:t>(</m:t>
                                  </m:r>
                                  <m:r>
                                    <a:rPr lang="en-GB" sz="1600" i="1">
                                      <a:latin typeface="Cambria Math" panose="02040503050406030204" pitchFamily="18" charset="0"/>
                                      <a:ea typeface="Cambria Math" panose="02040503050406030204" pitchFamily="18" charset="0"/>
                                    </a:rPr>
                                    <m:t>𝑥</m:t>
                                  </m:r>
                                  <m:r>
                                    <a:rPr lang="en-GB" sz="1600" i="1">
                                      <a:latin typeface="Cambria Math" panose="02040503050406030204" pitchFamily="18" charset="0"/>
                                      <a:ea typeface="Cambria Math" panose="02040503050406030204" pitchFamily="18" charset="0"/>
                                    </a:rPr>
                                    <m:t>−</m:t>
                                  </m:r>
                                  <m:sSup>
                                    <m:sSupPr>
                                      <m:ctrlPr>
                                        <a:rPr lang="en-GB" sz="1600" i="1">
                                          <a:latin typeface="Cambria Math" panose="02040503050406030204" pitchFamily="18" charset="0"/>
                                          <a:ea typeface="Cambria Math" panose="02040503050406030204" pitchFamily="18" charset="0"/>
                                        </a:rPr>
                                      </m:ctrlPr>
                                    </m:sSupPr>
                                    <m:e>
                                      <m:r>
                                        <a:rPr lang="en-GB" sz="1600" i="1">
                                          <a:latin typeface="Cambria Math" panose="02040503050406030204" pitchFamily="18" charset="0"/>
                                          <a:ea typeface="Cambria Math" panose="02040503050406030204" pitchFamily="18" charset="0"/>
                                        </a:rPr>
                                        <m:t>𝑥</m:t>
                                      </m:r>
                                    </m:e>
                                    <m:sup>
                                      <m:r>
                                        <a:rPr lang="en-GB" sz="1600" i="1">
                                          <a:latin typeface="Cambria Math" panose="02040503050406030204" pitchFamily="18" charset="0"/>
                                          <a:ea typeface="Cambria Math" panose="02040503050406030204" pitchFamily="18" charset="0"/>
                                        </a:rPr>
                                        <m:t>2</m:t>
                                      </m:r>
                                    </m:sup>
                                  </m:sSup>
                                  <m:r>
                                    <a:rPr lang="en-GB" sz="1600" i="1">
                                      <a:latin typeface="Cambria Math" panose="02040503050406030204" pitchFamily="18" charset="0"/>
                                      <a:ea typeface="Cambria Math" panose="02040503050406030204" pitchFamily="18" charset="0"/>
                                    </a:rPr>
                                    <m:t>)</m:t>
                                  </m:r>
                                </m:e>
                                <m:sup>
                                  <m:r>
                                    <a:rPr lang="en-GB" sz="1600" i="1">
                                      <a:latin typeface="Cambria Math" panose="02040503050406030204" pitchFamily="18" charset="0"/>
                                      <a:ea typeface="Cambria Math" panose="02040503050406030204" pitchFamily="18" charset="0"/>
                                    </a:rPr>
                                    <m:t>2</m:t>
                                  </m:r>
                                </m:sup>
                              </m:sSup>
                              <m:r>
                                <a:rPr lang="en-GB" sz="1600" i="1">
                                  <a:latin typeface="Cambria Math" panose="02040503050406030204" pitchFamily="18" charset="0"/>
                                </a:rPr>
                                <m:t>𝑑𝑥</m:t>
                              </m:r>
                            </m:e>
                          </m:nary>
                          <m:r>
                            <a:rPr lang="en-GB" sz="1600" b="0" i="1" smtClean="0">
                              <a:latin typeface="Cambria Math" panose="02040503050406030204" pitchFamily="18" charset="0"/>
                            </a:rPr>
                            <m:t>=30</m:t>
                          </m:r>
                          <m:nary>
                            <m:naryPr>
                              <m:ctrlPr>
                                <a:rPr lang="en-GB" sz="1600" i="1">
                                  <a:latin typeface="Cambria Math" panose="02040503050406030204" pitchFamily="18" charset="0"/>
                                </a:rPr>
                              </m:ctrlPr>
                            </m:naryPr>
                            <m:sub>
                              <m:r>
                                <m:rPr>
                                  <m:brk m:alnAt="23"/>
                                </m:rPr>
                                <a:rPr lang="en-GB" sz="1600" i="1">
                                  <a:latin typeface="Cambria Math" panose="02040503050406030204" pitchFamily="18" charset="0"/>
                                </a:rPr>
                                <m:t>0</m:t>
                              </m:r>
                            </m:sub>
                            <m:sup>
                              <m:r>
                                <a:rPr lang="en-GB" sz="1600" i="1">
                                  <a:latin typeface="Cambria Math" panose="02040503050406030204" pitchFamily="18" charset="0"/>
                                </a:rPr>
                                <m:t>1</m:t>
                              </m:r>
                            </m:sup>
                            <m:e>
                              <m:r>
                                <a:rPr lang="en-GB" sz="1600" i="1" smtClean="0">
                                  <a:latin typeface="Cambria Math" panose="02040503050406030204" pitchFamily="18" charset="0"/>
                                  <a:ea typeface="Cambria Math" panose="02040503050406030204" pitchFamily="18" charset="0"/>
                                </a:rPr>
                                <m:t> </m:t>
                              </m:r>
                              <m:d>
                                <m:dPr>
                                  <m:ctrlPr>
                                    <a:rPr lang="en-GB" sz="1600" b="0" i="1" smtClean="0">
                                      <a:latin typeface="Cambria Math" panose="02040503050406030204" pitchFamily="18" charset="0"/>
                                      <a:ea typeface="Cambria Math" panose="02040503050406030204" pitchFamily="18" charset="0"/>
                                    </a:rPr>
                                  </m:ctrlPr>
                                </m:dPr>
                                <m:e>
                                  <m:sSup>
                                    <m:sSupPr>
                                      <m:ctrlPr>
                                        <a:rPr lang="en-GB" sz="1600" i="1">
                                          <a:latin typeface="Cambria Math" panose="02040503050406030204" pitchFamily="18" charset="0"/>
                                          <a:ea typeface="Cambria Math" panose="02040503050406030204" pitchFamily="18" charset="0"/>
                                        </a:rPr>
                                      </m:ctrlPr>
                                    </m:sSupPr>
                                    <m:e>
                                      <m:r>
                                        <a:rPr lang="en-GB" sz="1600" i="1">
                                          <a:latin typeface="Cambria Math" panose="02040503050406030204" pitchFamily="18" charset="0"/>
                                          <a:ea typeface="Cambria Math" panose="02040503050406030204" pitchFamily="18" charset="0"/>
                                        </a:rPr>
                                        <m:t>𝑥</m:t>
                                      </m:r>
                                    </m:e>
                                    <m:sup>
                                      <m:r>
                                        <a:rPr lang="en-GB" sz="1600" b="0" i="1" smtClean="0">
                                          <a:latin typeface="Cambria Math" panose="02040503050406030204" pitchFamily="18" charset="0"/>
                                          <a:ea typeface="Cambria Math" panose="02040503050406030204" pitchFamily="18" charset="0"/>
                                        </a:rPr>
                                        <m:t>3</m:t>
                                      </m:r>
                                    </m:sup>
                                  </m:sSup>
                                  <m:r>
                                    <a:rPr lang="en-GB" sz="1600" i="1">
                                      <a:latin typeface="Cambria Math" panose="02040503050406030204" pitchFamily="18" charset="0"/>
                                      <a:ea typeface="Cambria Math" panose="02040503050406030204" pitchFamily="18" charset="0"/>
                                    </a:rPr>
                                    <m:t>−2</m:t>
                                  </m:r>
                                  <m:sSup>
                                    <m:sSupPr>
                                      <m:ctrlPr>
                                        <a:rPr lang="en-GB" sz="1600" i="1">
                                          <a:latin typeface="Cambria Math" panose="02040503050406030204" pitchFamily="18" charset="0"/>
                                          <a:ea typeface="Cambria Math" panose="02040503050406030204" pitchFamily="18" charset="0"/>
                                        </a:rPr>
                                      </m:ctrlPr>
                                    </m:sSupPr>
                                    <m:e>
                                      <m:r>
                                        <a:rPr lang="en-GB" sz="1600" i="1">
                                          <a:latin typeface="Cambria Math" panose="02040503050406030204" pitchFamily="18" charset="0"/>
                                          <a:ea typeface="Cambria Math" panose="02040503050406030204" pitchFamily="18" charset="0"/>
                                        </a:rPr>
                                        <m:t>𝑥</m:t>
                                      </m:r>
                                    </m:e>
                                    <m:sup>
                                      <m:r>
                                        <a:rPr lang="en-GB" sz="1600" b="0" i="1" smtClean="0">
                                          <a:latin typeface="Cambria Math" panose="02040503050406030204" pitchFamily="18" charset="0"/>
                                          <a:ea typeface="Cambria Math" panose="02040503050406030204" pitchFamily="18" charset="0"/>
                                        </a:rPr>
                                        <m:t>4</m:t>
                                      </m:r>
                                    </m:sup>
                                  </m:sSup>
                                  <m:r>
                                    <a:rPr lang="en-GB" sz="1600" i="1">
                                      <a:latin typeface="Cambria Math" panose="02040503050406030204" pitchFamily="18" charset="0"/>
                                      <a:ea typeface="Cambria Math" panose="02040503050406030204" pitchFamily="18" charset="0"/>
                                    </a:rPr>
                                    <m:t>+</m:t>
                                  </m:r>
                                  <m:sSup>
                                    <m:sSupPr>
                                      <m:ctrlPr>
                                        <a:rPr lang="en-GB" sz="1600" i="1">
                                          <a:latin typeface="Cambria Math" panose="02040503050406030204" pitchFamily="18" charset="0"/>
                                          <a:ea typeface="Cambria Math" panose="02040503050406030204" pitchFamily="18" charset="0"/>
                                        </a:rPr>
                                      </m:ctrlPr>
                                    </m:sSupPr>
                                    <m:e>
                                      <m:r>
                                        <a:rPr lang="en-GB" sz="1600" i="1">
                                          <a:latin typeface="Cambria Math" panose="02040503050406030204" pitchFamily="18" charset="0"/>
                                          <a:ea typeface="Cambria Math" panose="02040503050406030204" pitchFamily="18" charset="0"/>
                                        </a:rPr>
                                        <m:t>𝑥</m:t>
                                      </m:r>
                                    </m:e>
                                    <m:sup>
                                      <m:r>
                                        <a:rPr lang="en-GB" sz="1600" b="0" i="1" smtClean="0">
                                          <a:latin typeface="Cambria Math" panose="02040503050406030204" pitchFamily="18" charset="0"/>
                                          <a:ea typeface="Cambria Math" panose="02040503050406030204" pitchFamily="18" charset="0"/>
                                        </a:rPr>
                                        <m:t>5</m:t>
                                      </m:r>
                                    </m:sup>
                                  </m:sSup>
                                </m:e>
                              </m:d>
                              <m:r>
                                <a:rPr lang="en-GB" sz="1600" b="0" i="1" smtClean="0">
                                  <a:latin typeface="Cambria Math" panose="02040503050406030204" pitchFamily="18" charset="0"/>
                                  <a:ea typeface="Cambria Math" panose="02040503050406030204" pitchFamily="18" charset="0"/>
                                </a:rPr>
                                <m:t> </m:t>
                              </m:r>
                              <m:r>
                                <a:rPr lang="en-GB" sz="1600" i="1">
                                  <a:latin typeface="Cambria Math" panose="02040503050406030204" pitchFamily="18" charset="0"/>
                                </a:rPr>
                                <m:t>𝑑𝑥</m:t>
                              </m:r>
                            </m:e>
                          </m:nary>
                        </m:e>
                      </m:nary>
                    </m:oMath>
                  </m:oMathPara>
                </a14:m>
                <a:endParaRPr lang="en-GB" sz="1600" dirty="0">
                  <a:latin typeface="Arial" charset="0"/>
                </a:endParaRPr>
              </a:p>
              <a:p>
                <a:pPr>
                  <a:spcBef>
                    <a:spcPct val="20000"/>
                  </a:spcBef>
                </a:pPr>
                <a:endParaRPr lang="en-GB" sz="1600" dirty="0">
                  <a:latin typeface="Arial" charset="0"/>
                </a:endParaRPr>
              </a:p>
              <a:p>
                <a:pPr>
                  <a:spcBef>
                    <a:spcPct val="20000"/>
                  </a:spcBef>
                </a:pPr>
                <a:r>
                  <a:rPr lang="en-GB" sz="1600" b="0" dirty="0"/>
                  <a:t>                   = </a:t>
                </a:r>
                <a14:m>
                  <m:oMath xmlns:m="http://schemas.openxmlformats.org/officeDocument/2006/math">
                    <m:r>
                      <a:rPr lang="en-GB" sz="1600" b="0" i="1" smtClean="0">
                        <a:latin typeface="Cambria Math" panose="02040503050406030204" pitchFamily="18" charset="0"/>
                      </a:rPr>
                      <m:t>30</m:t>
                    </m:r>
                    <m:sSubSup>
                      <m:sSubSupPr>
                        <m:ctrlPr>
                          <a:rPr lang="en-GB" sz="1600" b="0" i="1" smtClean="0">
                            <a:latin typeface="Cambria Math" panose="02040503050406030204" pitchFamily="18" charset="0"/>
                          </a:rPr>
                        </m:ctrlPr>
                      </m:sSubSupPr>
                      <m:e>
                        <m:d>
                          <m:dPr>
                            <m:begChr m:val="["/>
                            <m:endChr m:val="]"/>
                            <m:ctrlPr>
                              <a:rPr lang="en-GB" sz="1600" b="0" i="1" smtClean="0">
                                <a:latin typeface="Cambria Math" panose="02040503050406030204" pitchFamily="18" charset="0"/>
                              </a:rPr>
                            </m:ctrlPr>
                          </m:dPr>
                          <m:e>
                            <m:f>
                              <m:fPr>
                                <m:ctrlPr>
                                  <a:rPr lang="en-GB" sz="1600" b="0" i="1" smtClean="0">
                                    <a:latin typeface="Cambria Math" panose="02040503050406030204" pitchFamily="18" charset="0"/>
                                  </a:rPr>
                                </m:ctrlPr>
                              </m:fPr>
                              <m:num>
                                <m:sSup>
                                  <m:sSupPr>
                                    <m:ctrlPr>
                                      <a:rPr lang="en-GB" sz="1600" b="0" i="1" smtClean="0">
                                        <a:latin typeface="Cambria Math" panose="02040503050406030204" pitchFamily="18" charset="0"/>
                                      </a:rPr>
                                    </m:ctrlPr>
                                  </m:sSupPr>
                                  <m:e>
                                    <m:r>
                                      <a:rPr lang="en-GB" sz="1600" b="0" i="1" smtClean="0">
                                        <a:latin typeface="Cambria Math" panose="02040503050406030204" pitchFamily="18" charset="0"/>
                                      </a:rPr>
                                      <m:t>𝑥</m:t>
                                    </m:r>
                                  </m:e>
                                  <m:sup>
                                    <m:r>
                                      <a:rPr lang="en-GB" sz="1600" b="0" i="1" smtClean="0">
                                        <a:latin typeface="Cambria Math" panose="02040503050406030204" pitchFamily="18" charset="0"/>
                                      </a:rPr>
                                      <m:t>4</m:t>
                                    </m:r>
                                  </m:sup>
                                </m:sSup>
                              </m:num>
                              <m:den>
                                <m:r>
                                  <a:rPr lang="en-GB" sz="1600" b="0" i="1" smtClean="0">
                                    <a:latin typeface="Cambria Math" panose="02040503050406030204" pitchFamily="18" charset="0"/>
                                  </a:rPr>
                                  <m:t>4</m:t>
                                </m:r>
                              </m:den>
                            </m:f>
                            <m:r>
                              <a:rPr lang="en-GB" sz="1600" b="0" i="1" smtClean="0">
                                <a:latin typeface="Cambria Math" panose="02040503050406030204" pitchFamily="18" charset="0"/>
                              </a:rPr>
                              <m:t>−</m:t>
                            </m:r>
                            <m:f>
                              <m:fPr>
                                <m:ctrlPr>
                                  <a:rPr lang="en-GB" sz="1600" b="0" i="1" smtClean="0">
                                    <a:latin typeface="Cambria Math" panose="02040503050406030204" pitchFamily="18" charset="0"/>
                                  </a:rPr>
                                </m:ctrlPr>
                              </m:fPr>
                              <m:num>
                                <m:sSup>
                                  <m:sSupPr>
                                    <m:ctrlPr>
                                      <a:rPr lang="en-GB" sz="1600" b="0" i="1" smtClean="0">
                                        <a:latin typeface="Cambria Math" panose="02040503050406030204" pitchFamily="18" charset="0"/>
                                      </a:rPr>
                                    </m:ctrlPr>
                                  </m:sSupPr>
                                  <m:e>
                                    <m:r>
                                      <a:rPr lang="en-GB" sz="1600" b="0" i="1" smtClean="0">
                                        <a:latin typeface="Cambria Math" panose="02040503050406030204" pitchFamily="18" charset="0"/>
                                      </a:rPr>
                                      <m:t>2</m:t>
                                    </m:r>
                                    <m:r>
                                      <a:rPr lang="en-GB" sz="1600" b="0" i="1" smtClean="0">
                                        <a:latin typeface="Cambria Math" panose="02040503050406030204" pitchFamily="18" charset="0"/>
                                      </a:rPr>
                                      <m:t>𝑥</m:t>
                                    </m:r>
                                  </m:e>
                                  <m:sup>
                                    <m:r>
                                      <a:rPr lang="en-GB" sz="1600" b="0" i="1" smtClean="0">
                                        <a:latin typeface="Cambria Math" panose="02040503050406030204" pitchFamily="18" charset="0"/>
                                      </a:rPr>
                                      <m:t>5</m:t>
                                    </m:r>
                                  </m:sup>
                                </m:sSup>
                              </m:num>
                              <m:den>
                                <m:r>
                                  <a:rPr lang="en-GB" sz="1600" b="0" i="1" smtClean="0">
                                    <a:latin typeface="Cambria Math" panose="02040503050406030204" pitchFamily="18" charset="0"/>
                                  </a:rPr>
                                  <m:t>5</m:t>
                                </m:r>
                              </m:den>
                            </m:f>
                            <m:r>
                              <a:rPr lang="en-GB" sz="1600" b="0" i="1" smtClean="0">
                                <a:latin typeface="Cambria Math" panose="02040503050406030204" pitchFamily="18" charset="0"/>
                              </a:rPr>
                              <m:t>+</m:t>
                            </m:r>
                            <m:f>
                              <m:fPr>
                                <m:ctrlPr>
                                  <a:rPr lang="en-GB" sz="1600" b="0" i="1" smtClean="0">
                                    <a:latin typeface="Cambria Math" panose="02040503050406030204" pitchFamily="18" charset="0"/>
                                  </a:rPr>
                                </m:ctrlPr>
                              </m:fPr>
                              <m:num>
                                <m:sSup>
                                  <m:sSupPr>
                                    <m:ctrlPr>
                                      <a:rPr lang="en-GB" sz="1600" b="0" i="1" smtClean="0">
                                        <a:latin typeface="Cambria Math" panose="02040503050406030204" pitchFamily="18" charset="0"/>
                                      </a:rPr>
                                    </m:ctrlPr>
                                  </m:sSupPr>
                                  <m:e>
                                    <m:r>
                                      <a:rPr lang="en-GB" sz="1600" b="0" i="1" smtClean="0">
                                        <a:latin typeface="Cambria Math" panose="02040503050406030204" pitchFamily="18" charset="0"/>
                                      </a:rPr>
                                      <m:t>𝑥</m:t>
                                    </m:r>
                                  </m:e>
                                  <m:sup>
                                    <m:r>
                                      <a:rPr lang="en-GB" sz="1600" b="0" i="1" smtClean="0">
                                        <a:latin typeface="Cambria Math" panose="02040503050406030204" pitchFamily="18" charset="0"/>
                                      </a:rPr>
                                      <m:t>6</m:t>
                                    </m:r>
                                  </m:sup>
                                </m:sSup>
                              </m:num>
                              <m:den>
                                <m:r>
                                  <a:rPr lang="en-GB" sz="1600" b="0" i="1" smtClean="0">
                                    <a:latin typeface="Cambria Math" panose="02040503050406030204" pitchFamily="18" charset="0"/>
                                  </a:rPr>
                                  <m:t>6</m:t>
                                </m:r>
                              </m:den>
                            </m:f>
                          </m:e>
                        </m:d>
                      </m:e>
                      <m:sub>
                        <m:r>
                          <a:rPr lang="en-GB" sz="1600" b="0" i="1" smtClean="0">
                            <a:latin typeface="Cambria Math" panose="02040503050406030204" pitchFamily="18" charset="0"/>
                          </a:rPr>
                          <m:t>0</m:t>
                        </m:r>
                      </m:sub>
                      <m:sup>
                        <m:r>
                          <a:rPr lang="en-GB" sz="1600" b="0" i="1" smtClean="0">
                            <a:latin typeface="Cambria Math" panose="02040503050406030204" pitchFamily="18" charset="0"/>
                          </a:rPr>
                          <m:t>1</m:t>
                        </m:r>
                      </m:sup>
                    </m:sSubSup>
                    <m:r>
                      <a:rPr lang="en-GB" sz="1600" b="0" i="1" smtClean="0">
                        <a:latin typeface="Cambria Math" panose="02040503050406030204" pitchFamily="18" charset="0"/>
                      </a:rPr>
                      <m:t>=30 </m:t>
                    </m:r>
                    <m:d>
                      <m:dPr>
                        <m:ctrlPr>
                          <a:rPr lang="en-GB" sz="1600" b="0" i="1" smtClean="0">
                            <a:latin typeface="Cambria Math" panose="02040503050406030204" pitchFamily="18" charset="0"/>
                          </a:rPr>
                        </m:ctrlPr>
                      </m:dPr>
                      <m:e>
                        <m:f>
                          <m:fPr>
                            <m:ctrlPr>
                              <a:rPr lang="en-GB" sz="1600" b="0" i="1" smtClean="0">
                                <a:latin typeface="Cambria Math" panose="02040503050406030204" pitchFamily="18" charset="0"/>
                              </a:rPr>
                            </m:ctrlPr>
                          </m:fPr>
                          <m:num>
                            <m:r>
                              <a:rPr lang="en-GB" sz="1600" b="0" i="1" smtClean="0">
                                <a:latin typeface="Cambria Math" panose="02040503050406030204" pitchFamily="18" charset="0"/>
                              </a:rPr>
                              <m:t>15−24+10</m:t>
                            </m:r>
                          </m:num>
                          <m:den>
                            <m:r>
                              <a:rPr lang="en-GB" sz="1600" b="0" i="1" smtClean="0">
                                <a:latin typeface="Cambria Math" panose="02040503050406030204" pitchFamily="18" charset="0"/>
                              </a:rPr>
                              <m:t>60</m:t>
                            </m:r>
                          </m:den>
                        </m:f>
                      </m:e>
                    </m:d>
                    <m:r>
                      <a:rPr lang="en-GB" sz="1600" b="0" i="1" smtClean="0">
                        <a:latin typeface="Cambria Math" panose="02040503050406030204" pitchFamily="18" charset="0"/>
                      </a:rPr>
                      <m:t>= </m:t>
                    </m:r>
                    <m:f>
                      <m:fPr>
                        <m:ctrlPr>
                          <a:rPr lang="en-GB" sz="1600" b="0" i="1" smtClean="0">
                            <a:latin typeface="Cambria Math" panose="02040503050406030204" pitchFamily="18" charset="0"/>
                          </a:rPr>
                        </m:ctrlPr>
                      </m:fPr>
                      <m:num>
                        <m:r>
                          <a:rPr lang="en-GB" sz="1600" b="0" i="1" smtClean="0">
                            <a:latin typeface="Cambria Math" panose="02040503050406030204" pitchFamily="18" charset="0"/>
                          </a:rPr>
                          <m:t>1</m:t>
                        </m:r>
                      </m:num>
                      <m:den>
                        <m:r>
                          <a:rPr lang="en-GB" sz="1600" b="0" i="1" smtClean="0">
                            <a:latin typeface="Cambria Math" panose="02040503050406030204" pitchFamily="18" charset="0"/>
                          </a:rPr>
                          <m:t>2</m:t>
                        </m:r>
                      </m:den>
                    </m:f>
                  </m:oMath>
                </a14:m>
                <a:r>
                  <a:rPr lang="en-US" sz="1600" dirty="0">
                    <a:latin typeface="Arial" charset="0"/>
                  </a:rPr>
                  <a:t> </a:t>
                </a:r>
              </a:p>
              <a:p>
                <a:pPr>
                  <a:spcBef>
                    <a:spcPct val="20000"/>
                  </a:spcBef>
                </a:pPr>
                <a:endParaRPr lang="en-US" sz="1400" dirty="0">
                  <a:latin typeface="Arial" charset="0"/>
                </a:endParaRPr>
              </a:p>
              <a:p>
                <a:pPr>
                  <a:spcBef>
                    <a:spcPct val="20000"/>
                  </a:spcBef>
                </a:pPr>
                <a:endParaRPr lang="en-US" sz="1400" dirty="0">
                  <a:latin typeface="Arial" charset="0"/>
                </a:endParaRPr>
              </a:p>
              <a:p>
                <a:pPr>
                  <a:spcBef>
                    <a:spcPct val="20000"/>
                  </a:spcBef>
                </a:pPr>
                <a:endParaRPr lang="en-US" sz="1400" dirty="0">
                  <a:latin typeface="Arial" charset="0"/>
                </a:endParaRPr>
              </a:p>
            </p:txBody>
          </p:sp>
        </mc:Choice>
        <mc:Fallback xmlns="">
          <p:sp>
            <p:nvSpPr>
              <p:cNvPr id="9" name="Rectangle 6"/>
              <p:cNvSpPr>
                <a:spLocks noRot="1" noChangeAspect="1" noMove="1" noResize="1" noEditPoints="1" noAdjustHandles="1" noChangeArrowheads="1" noChangeShapeType="1" noTextEdit="1"/>
              </p:cNvSpPr>
              <p:nvPr/>
            </p:nvSpPr>
            <p:spPr bwMode="auto">
              <a:xfrm>
                <a:off x="685800" y="1524000"/>
                <a:ext cx="7772400" cy="1905000"/>
              </a:xfrm>
              <a:prstGeom prst="rect">
                <a:avLst/>
              </a:prstGeom>
              <a:blipFill>
                <a:blip r:embed="rId3"/>
                <a:stretch>
                  <a:fillRect l="-10114" t="-25828" b="-32450"/>
                </a:stretch>
              </a:blipFill>
              <a:ln w="9525">
                <a:noFill/>
                <a:miter lim="800000"/>
                <a:headEnd/>
                <a:tailEnd/>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1" name="Rectangle 10">
                <a:extLst>
                  <a:ext uri="{FF2B5EF4-FFF2-40B4-BE49-F238E27FC236}">
                    <a16:creationId xmlns:a16="http://schemas.microsoft.com/office/drawing/2014/main" id="{2EA913D7-E0AA-4449-8C80-F39A57185AE8}"/>
                  </a:ext>
                </a:extLst>
              </p:cNvPr>
              <p:cNvSpPr>
                <a:spLocks noChangeArrowheads="1"/>
              </p:cNvSpPr>
              <p:nvPr/>
            </p:nvSpPr>
            <p:spPr bwMode="auto">
              <a:xfrm>
                <a:off x="683568" y="3898900"/>
                <a:ext cx="7772400" cy="562744"/>
              </a:xfrm>
              <a:prstGeom prst="rect">
                <a:avLst/>
              </a:prstGeom>
              <a:noFill/>
              <a:ln w="9525">
                <a:noFill/>
                <a:miter lim="800000"/>
                <a:headEnd/>
                <a:tailEnd/>
              </a:ln>
            </p:spPr>
            <p:txBody>
              <a:bodyPr>
                <a:prstTxWarp prst="textNoShape">
                  <a:avLst/>
                </a:prstTxWarp>
              </a:bodyPr>
              <a:lstStyle/>
              <a:p>
                <a:pPr>
                  <a:spcBef>
                    <a:spcPct val="20000"/>
                  </a:spcBef>
                </a:pPr>
                <a:r>
                  <a:rPr lang="en-GB" sz="1400" u="sng" dirty="0">
                    <a:latin typeface="Arial" charset="0"/>
                  </a:rPr>
                  <a:t>Find expectation value for </a:t>
                </a:r>
                <a14:m>
                  <m:oMath xmlns:m="http://schemas.openxmlformats.org/officeDocument/2006/math">
                    <m:sSup>
                      <m:sSupPr>
                        <m:ctrlPr>
                          <a:rPr lang="en-GB" sz="1800" i="1" u="sng" smtClean="0">
                            <a:latin typeface="Cambria Math" panose="02040503050406030204" pitchFamily="18" charset="0"/>
                          </a:rPr>
                        </m:ctrlPr>
                      </m:sSupPr>
                      <m:e>
                        <m:r>
                          <a:rPr lang="en-GB" sz="1800" b="0" i="1" u="sng" smtClean="0">
                            <a:latin typeface="Cambria Math" panose="02040503050406030204" pitchFamily="18" charset="0"/>
                          </a:rPr>
                          <m:t>𝑥</m:t>
                        </m:r>
                      </m:e>
                      <m:sup>
                        <m:r>
                          <a:rPr lang="en-GB" sz="1800" b="0" i="1" u="sng" smtClean="0">
                            <a:latin typeface="Cambria Math" panose="02040503050406030204" pitchFamily="18" charset="0"/>
                          </a:rPr>
                          <m:t>2</m:t>
                        </m:r>
                      </m:sup>
                    </m:sSup>
                  </m:oMath>
                </a14:m>
                <a:r>
                  <a:rPr lang="en-GB" sz="1400" dirty="0">
                    <a:latin typeface="Arial" charset="0"/>
                  </a:rPr>
                  <a:t>.</a:t>
                </a:r>
                <a:endParaRPr lang="en-US" sz="1400" dirty="0">
                  <a:latin typeface="Arial" charset="0"/>
                </a:endParaRPr>
              </a:p>
            </p:txBody>
          </p:sp>
        </mc:Choice>
        <mc:Fallback xmlns="">
          <p:sp>
            <p:nvSpPr>
              <p:cNvPr id="11" name="Rectangle 10">
                <a:extLst>
                  <a:ext uri="{FF2B5EF4-FFF2-40B4-BE49-F238E27FC236}">
                    <a16:creationId xmlns:a16="http://schemas.microsoft.com/office/drawing/2014/main" id="{2EA913D7-E0AA-4449-8C80-F39A57185AE8}"/>
                  </a:ext>
                </a:extLst>
              </p:cNvPr>
              <p:cNvSpPr>
                <a:spLocks noRot="1" noChangeAspect="1" noMove="1" noResize="1" noEditPoints="1" noAdjustHandles="1" noChangeArrowheads="1" noChangeShapeType="1" noTextEdit="1"/>
              </p:cNvSpPr>
              <p:nvPr/>
            </p:nvSpPr>
            <p:spPr bwMode="auto">
              <a:xfrm>
                <a:off x="683568" y="3898900"/>
                <a:ext cx="7772400" cy="562744"/>
              </a:xfrm>
              <a:prstGeom prst="rect">
                <a:avLst/>
              </a:prstGeom>
              <a:blipFill>
                <a:blip r:embed="rId4"/>
                <a:stretch>
                  <a:fillRect l="-163"/>
                </a:stretch>
              </a:blipFill>
              <a:ln w="9525">
                <a:noFill/>
                <a:miter lim="800000"/>
                <a:headEnd/>
                <a:tailEnd/>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2" name="Rectangle 6">
                <a:extLst>
                  <a:ext uri="{FF2B5EF4-FFF2-40B4-BE49-F238E27FC236}">
                    <a16:creationId xmlns:a16="http://schemas.microsoft.com/office/drawing/2014/main" id="{3965481A-3EEF-E948-AA33-0A27CC2B83D4}"/>
                  </a:ext>
                </a:extLst>
              </p:cNvPr>
              <p:cNvSpPr>
                <a:spLocks noChangeArrowheads="1"/>
              </p:cNvSpPr>
              <p:nvPr/>
            </p:nvSpPr>
            <p:spPr bwMode="auto">
              <a:xfrm>
                <a:off x="683568" y="4360044"/>
                <a:ext cx="7772400" cy="1905000"/>
              </a:xfrm>
              <a:prstGeom prst="rect">
                <a:avLst/>
              </a:prstGeom>
              <a:noFill/>
              <a:ln w="9525">
                <a:noFill/>
                <a:miter lim="800000"/>
                <a:headEnd/>
                <a:tailEnd/>
              </a:ln>
            </p:spPr>
            <p:txBody>
              <a:bodyPr>
                <a:prstTxWarp prst="textNoShape">
                  <a:avLst/>
                </a:prstTxWarp>
              </a:bodyPr>
              <a:lstStyle/>
              <a:p>
                <a:pPr>
                  <a:spcBef>
                    <a:spcPct val="20000"/>
                  </a:spcBef>
                </a:pPr>
                <a:r>
                  <a:rPr lang="en-GB" sz="1400" dirty="0">
                    <a:latin typeface="Arial" panose="020B0604020202020204" pitchFamily="34" charset="0"/>
                    <a:cs typeface="Arial" panose="020B0604020202020204" pitchFamily="34" charset="0"/>
                  </a:rPr>
                  <a:t>Even messier!</a:t>
                </a:r>
              </a:p>
              <a:p>
                <a:pPr>
                  <a:spcBef>
                    <a:spcPct val="20000"/>
                  </a:spcBef>
                </a:pPr>
                <a:endParaRPr lang="en-GB" sz="1600" dirty="0">
                  <a:latin typeface="Arial" charset="0"/>
                </a:endParaRPr>
              </a:p>
              <a:p>
                <a:pPr>
                  <a:spcBef>
                    <a:spcPct val="20000"/>
                  </a:spcBef>
                </a:pPr>
                <a14:m>
                  <m:oMathPara xmlns:m="http://schemas.openxmlformats.org/officeDocument/2006/math">
                    <m:oMathParaPr>
                      <m:jc m:val="left"/>
                    </m:oMathParaPr>
                    <m:oMath xmlns:m="http://schemas.openxmlformats.org/officeDocument/2006/math">
                      <m:nary>
                        <m:naryPr>
                          <m:ctrlPr>
                            <a:rPr lang="en-GB" sz="1600" i="1" smtClean="0">
                              <a:latin typeface="Cambria Math" panose="02040503050406030204" pitchFamily="18" charset="0"/>
                            </a:rPr>
                          </m:ctrlPr>
                        </m:naryPr>
                        <m:sub>
                          <m:r>
                            <m:rPr>
                              <m:brk m:alnAt="23"/>
                            </m:rPr>
                            <a:rPr lang="en-GB" sz="1600" b="0" i="1" smtClean="0">
                              <a:latin typeface="Cambria Math" panose="02040503050406030204" pitchFamily="18" charset="0"/>
                            </a:rPr>
                            <m:t>−</m:t>
                          </m:r>
                          <m:r>
                            <a:rPr lang="en-GB" sz="1600" b="0" i="1" smtClean="0">
                              <a:latin typeface="Cambria Math" panose="02040503050406030204" pitchFamily="18" charset="0"/>
                              <a:ea typeface="Cambria Math" panose="02040503050406030204" pitchFamily="18" charset="0"/>
                            </a:rPr>
                            <m:t>∞</m:t>
                          </m:r>
                        </m:sub>
                        <m:sup>
                          <m:r>
                            <a:rPr lang="en-GB" sz="1600" i="1" smtClean="0">
                              <a:latin typeface="Cambria Math" panose="02040503050406030204" pitchFamily="18" charset="0"/>
                              <a:ea typeface="Cambria Math" panose="02040503050406030204" pitchFamily="18" charset="0"/>
                            </a:rPr>
                            <m:t>∞</m:t>
                          </m:r>
                        </m:sup>
                        <m:e>
                          <m:sSup>
                            <m:sSupPr>
                              <m:ctrlPr>
                                <a:rPr lang="en-GB" sz="1600" i="1" smtClean="0">
                                  <a:latin typeface="Cambria Math" panose="02040503050406030204" pitchFamily="18" charset="0"/>
                                </a:rPr>
                              </m:ctrlPr>
                            </m:sSupPr>
                            <m:e>
                              <m:sSup>
                                <m:sSupPr>
                                  <m:ctrlPr>
                                    <a:rPr lang="en-GB" sz="1600" i="1" smtClean="0">
                                      <a:latin typeface="Cambria Math" panose="02040503050406030204" pitchFamily="18" charset="0"/>
                                    </a:rPr>
                                  </m:ctrlPr>
                                </m:sSupPr>
                                <m:e>
                                  <m:r>
                                    <a:rPr lang="en-GB" sz="1600" b="0" i="1" smtClean="0">
                                      <a:latin typeface="Cambria Math" panose="02040503050406030204" pitchFamily="18" charset="0"/>
                                    </a:rPr>
                                    <m:t>𝑥</m:t>
                                  </m:r>
                                </m:e>
                                <m:sup>
                                  <m:r>
                                    <a:rPr lang="en-GB" sz="1600" b="0" i="1" smtClean="0">
                                      <a:latin typeface="Cambria Math" panose="02040503050406030204" pitchFamily="18" charset="0"/>
                                    </a:rPr>
                                    <m:t>2</m:t>
                                  </m:r>
                                </m:sup>
                              </m:sSup>
                              <m:r>
                                <a:rPr lang="en-GB" sz="1600" i="1" smtClean="0">
                                  <a:latin typeface="Cambria Math" panose="02040503050406030204" pitchFamily="18" charset="0"/>
                                  <a:ea typeface="Cambria Math" panose="02040503050406030204" pitchFamily="18" charset="0"/>
                                </a:rPr>
                                <m:t>𝜓</m:t>
                              </m:r>
                            </m:e>
                            <m:sup>
                              <m:r>
                                <a:rPr lang="en-GB" sz="1600" b="0" i="1" smtClean="0">
                                  <a:latin typeface="Cambria Math" panose="02040503050406030204" pitchFamily="18" charset="0"/>
                                </a:rPr>
                                <m:t>2</m:t>
                              </m:r>
                            </m:sup>
                          </m:sSup>
                          <m:r>
                            <a:rPr lang="en-GB" sz="1600" b="0" i="1" smtClean="0">
                              <a:latin typeface="Cambria Math" panose="02040503050406030204" pitchFamily="18" charset="0"/>
                            </a:rPr>
                            <m:t>𝑑𝑥</m:t>
                          </m:r>
                          <m:r>
                            <a:rPr lang="en-GB" sz="1600" b="0" i="1" smtClean="0">
                              <a:latin typeface="Cambria Math" panose="02040503050406030204" pitchFamily="18" charset="0"/>
                            </a:rPr>
                            <m:t>=</m:t>
                          </m:r>
                          <m:nary>
                            <m:naryPr>
                              <m:ctrlPr>
                                <a:rPr lang="en-GB" sz="1600" b="0" i="1" smtClean="0">
                                  <a:latin typeface="Cambria Math" panose="02040503050406030204" pitchFamily="18" charset="0"/>
                                </a:rPr>
                              </m:ctrlPr>
                            </m:naryPr>
                            <m:sub>
                              <m:r>
                                <m:rPr>
                                  <m:brk m:alnAt="23"/>
                                </m:rPr>
                                <a:rPr lang="en-GB" sz="1600" b="0" i="1" smtClean="0">
                                  <a:latin typeface="Cambria Math" panose="02040503050406030204" pitchFamily="18" charset="0"/>
                                </a:rPr>
                                <m:t>0</m:t>
                              </m:r>
                            </m:sub>
                            <m:sup>
                              <m:r>
                                <a:rPr lang="en-GB" sz="1600" b="0" i="1" smtClean="0">
                                  <a:latin typeface="Cambria Math" panose="02040503050406030204" pitchFamily="18" charset="0"/>
                                </a:rPr>
                                <m:t>1</m:t>
                              </m:r>
                            </m:sup>
                            <m:e>
                              <m:sSup>
                                <m:sSupPr>
                                  <m:ctrlPr>
                                    <a:rPr lang="en-GB" sz="1600" i="1">
                                      <a:latin typeface="Cambria Math" panose="02040503050406030204" pitchFamily="18" charset="0"/>
                                      <a:ea typeface="Cambria Math" panose="02040503050406030204" pitchFamily="18" charset="0"/>
                                    </a:rPr>
                                  </m:ctrlPr>
                                </m:sSupPr>
                                <m:e>
                                  <m:r>
                                    <a:rPr lang="en-GB" sz="1600" i="1">
                                      <a:latin typeface="Cambria Math" panose="02040503050406030204" pitchFamily="18" charset="0"/>
                                      <a:ea typeface="Cambria Math" panose="02040503050406030204" pitchFamily="18" charset="0"/>
                                    </a:rPr>
                                    <m:t>𝑘</m:t>
                                  </m:r>
                                </m:e>
                                <m:sup>
                                  <m:r>
                                    <a:rPr lang="en-GB" sz="1600" i="1">
                                      <a:latin typeface="Cambria Math" panose="02040503050406030204" pitchFamily="18" charset="0"/>
                                      <a:ea typeface="Cambria Math" panose="02040503050406030204" pitchFamily="18" charset="0"/>
                                    </a:rPr>
                                    <m:t>2</m:t>
                                  </m:r>
                                </m:sup>
                              </m:sSup>
                              <m:sSup>
                                <m:sSupPr>
                                  <m:ctrlPr>
                                    <a:rPr lang="en-GB" sz="1600" i="1">
                                      <a:latin typeface="Cambria Math" panose="02040503050406030204" pitchFamily="18" charset="0"/>
                                      <a:ea typeface="Cambria Math" panose="02040503050406030204" pitchFamily="18" charset="0"/>
                                    </a:rPr>
                                  </m:ctrlPr>
                                </m:sSupPr>
                                <m:e>
                                  <m:sSup>
                                    <m:sSupPr>
                                      <m:ctrlPr>
                                        <a:rPr lang="en-GB" sz="1600" b="0" i="1" smtClean="0">
                                          <a:latin typeface="Cambria Math" panose="02040503050406030204" pitchFamily="18" charset="0"/>
                                          <a:ea typeface="Cambria Math" panose="02040503050406030204" pitchFamily="18" charset="0"/>
                                        </a:rPr>
                                      </m:ctrlPr>
                                    </m:sSupPr>
                                    <m:e>
                                      <m:r>
                                        <a:rPr lang="en-GB" sz="1600" b="0" i="1" smtClean="0">
                                          <a:latin typeface="Cambria Math" panose="02040503050406030204" pitchFamily="18" charset="0"/>
                                          <a:ea typeface="Cambria Math" panose="02040503050406030204" pitchFamily="18" charset="0"/>
                                        </a:rPr>
                                        <m:t>𝑥</m:t>
                                      </m:r>
                                    </m:e>
                                    <m:sup>
                                      <m:r>
                                        <a:rPr lang="en-GB" sz="1600" b="0" i="1" smtClean="0">
                                          <a:latin typeface="Cambria Math" panose="02040503050406030204" pitchFamily="18" charset="0"/>
                                          <a:ea typeface="Cambria Math" panose="02040503050406030204" pitchFamily="18" charset="0"/>
                                        </a:rPr>
                                        <m:t>2</m:t>
                                      </m:r>
                                    </m:sup>
                                  </m:sSup>
                                  <m:r>
                                    <a:rPr lang="en-GB" sz="1600" i="1">
                                      <a:latin typeface="Cambria Math" panose="02040503050406030204" pitchFamily="18" charset="0"/>
                                      <a:ea typeface="Cambria Math" panose="02040503050406030204" pitchFamily="18" charset="0"/>
                                    </a:rPr>
                                    <m:t>(</m:t>
                                  </m:r>
                                  <m:r>
                                    <a:rPr lang="en-GB" sz="1600" i="1">
                                      <a:latin typeface="Cambria Math" panose="02040503050406030204" pitchFamily="18" charset="0"/>
                                      <a:ea typeface="Cambria Math" panose="02040503050406030204" pitchFamily="18" charset="0"/>
                                    </a:rPr>
                                    <m:t>𝑥</m:t>
                                  </m:r>
                                  <m:r>
                                    <a:rPr lang="en-GB" sz="1600" i="1">
                                      <a:latin typeface="Cambria Math" panose="02040503050406030204" pitchFamily="18" charset="0"/>
                                      <a:ea typeface="Cambria Math" panose="02040503050406030204" pitchFamily="18" charset="0"/>
                                    </a:rPr>
                                    <m:t>−</m:t>
                                  </m:r>
                                  <m:sSup>
                                    <m:sSupPr>
                                      <m:ctrlPr>
                                        <a:rPr lang="en-GB" sz="1600" i="1">
                                          <a:latin typeface="Cambria Math" panose="02040503050406030204" pitchFamily="18" charset="0"/>
                                          <a:ea typeface="Cambria Math" panose="02040503050406030204" pitchFamily="18" charset="0"/>
                                        </a:rPr>
                                      </m:ctrlPr>
                                    </m:sSupPr>
                                    <m:e>
                                      <m:r>
                                        <a:rPr lang="en-GB" sz="1600" i="1">
                                          <a:latin typeface="Cambria Math" panose="02040503050406030204" pitchFamily="18" charset="0"/>
                                          <a:ea typeface="Cambria Math" panose="02040503050406030204" pitchFamily="18" charset="0"/>
                                        </a:rPr>
                                        <m:t>𝑥</m:t>
                                      </m:r>
                                    </m:e>
                                    <m:sup>
                                      <m:r>
                                        <a:rPr lang="en-GB" sz="1600" i="1">
                                          <a:latin typeface="Cambria Math" panose="02040503050406030204" pitchFamily="18" charset="0"/>
                                          <a:ea typeface="Cambria Math" panose="02040503050406030204" pitchFamily="18" charset="0"/>
                                        </a:rPr>
                                        <m:t>2</m:t>
                                      </m:r>
                                    </m:sup>
                                  </m:sSup>
                                  <m:r>
                                    <a:rPr lang="en-GB" sz="1600" i="1">
                                      <a:latin typeface="Cambria Math" panose="02040503050406030204" pitchFamily="18" charset="0"/>
                                      <a:ea typeface="Cambria Math" panose="02040503050406030204" pitchFamily="18" charset="0"/>
                                    </a:rPr>
                                    <m:t>)</m:t>
                                  </m:r>
                                </m:e>
                                <m:sup>
                                  <m:r>
                                    <a:rPr lang="en-GB" sz="1600" i="1">
                                      <a:latin typeface="Cambria Math" panose="02040503050406030204" pitchFamily="18" charset="0"/>
                                      <a:ea typeface="Cambria Math" panose="02040503050406030204" pitchFamily="18" charset="0"/>
                                    </a:rPr>
                                    <m:t>2</m:t>
                                  </m:r>
                                </m:sup>
                              </m:sSup>
                              <m:r>
                                <a:rPr lang="en-GB" sz="1600" i="1">
                                  <a:latin typeface="Cambria Math" panose="02040503050406030204" pitchFamily="18" charset="0"/>
                                </a:rPr>
                                <m:t>𝑑𝑥</m:t>
                              </m:r>
                            </m:e>
                          </m:nary>
                          <m:r>
                            <a:rPr lang="en-GB" sz="1600" b="0" i="1" smtClean="0">
                              <a:latin typeface="Cambria Math" panose="02040503050406030204" pitchFamily="18" charset="0"/>
                            </a:rPr>
                            <m:t>=30</m:t>
                          </m:r>
                          <m:nary>
                            <m:naryPr>
                              <m:ctrlPr>
                                <a:rPr lang="en-GB" sz="1600" i="1">
                                  <a:latin typeface="Cambria Math" panose="02040503050406030204" pitchFamily="18" charset="0"/>
                                </a:rPr>
                              </m:ctrlPr>
                            </m:naryPr>
                            <m:sub>
                              <m:r>
                                <m:rPr>
                                  <m:brk m:alnAt="23"/>
                                </m:rPr>
                                <a:rPr lang="en-GB" sz="1600" i="1">
                                  <a:latin typeface="Cambria Math" panose="02040503050406030204" pitchFamily="18" charset="0"/>
                                </a:rPr>
                                <m:t>0</m:t>
                              </m:r>
                            </m:sub>
                            <m:sup>
                              <m:r>
                                <a:rPr lang="en-GB" sz="1600" i="1">
                                  <a:latin typeface="Cambria Math" panose="02040503050406030204" pitchFamily="18" charset="0"/>
                                </a:rPr>
                                <m:t>1</m:t>
                              </m:r>
                            </m:sup>
                            <m:e>
                              <m:r>
                                <a:rPr lang="en-GB" sz="1600" i="1" smtClean="0">
                                  <a:latin typeface="Cambria Math" panose="02040503050406030204" pitchFamily="18" charset="0"/>
                                  <a:ea typeface="Cambria Math" panose="02040503050406030204" pitchFamily="18" charset="0"/>
                                </a:rPr>
                                <m:t> </m:t>
                              </m:r>
                              <m:d>
                                <m:dPr>
                                  <m:ctrlPr>
                                    <a:rPr lang="en-GB" sz="1600" b="0" i="1" smtClean="0">
                                      <a:latin typeface="Cambria Math" panose="02040503050406030204" pitchFamily="18" charset="0"/>
                                      <a:ea typeface="Cambria Math" panose="02040503050406030204" pitchFamily="18" charset="0"/>
                                    </a:rPr>
                                  </m:ctrlPr>
                                </m:dPr>
                                <m:e>
                                  <m:sSup>
                                    <m:sSupPr>
                                      <m:ctrlPr>
                                        <a:rPr lang="en-GB" sz="1600" i="1">
                                          <a:latin typeface="Cambria Math" panose="02040503050406030204" pitchFamily="18" charset="0"/>
                                          <a:ea typeface="Cambria Math" panose="02040503050406030204" pitchFamily="18" charset="0"/>
                                        </a:rPr>
                                      </m:ctrlPr>
                                    </m:sSupPr>
                                    <m:e>
                                      <m:r>
                                        <a:rPr lang="en-GB" sz="1600" i="1">
                                          <a:latin typeface="Cambria Math" panose="02040503050406030204" pitchFamily="18" charset="0"/>
                                          <a:ea typeface="Cambria Math" panose="02040503050406030204" pitchFamily="18" charset="0"/>
                                        </a:rPr>
                                        <m:t>𝑥</m:t>
                                      </m:r>
                                    </m:e>
                                    <m:sup>
                                      <m:r>
                                        <a:rPr lang="en-GB" sz="1600" b="0" i="1" smtClean="0">
                                          <a:latin typeface="Cambria Math" panose="02040503050406030204" pitchFamily="18" charset="0"/>
                                          <a:ea typeface="Cambria Math" panose="02040503050406030204" pitchFamily="18" charset="0"/>
                                        </a:rPr>
                                        <m:t>4</m:t>
                                      </m:r>
                                    </m:sup>
                                  </m:sSup>
                                  <m:r>
                                    <a:rPr lang="en-GB" sz="1600" i="1">
                                      <a:latin typeface="Cambria Math" panose="02040503050406030204" pitchFamily="18" charset="0"/>
                                      <a:ea typeface="Cambria Math" panose="02040503050406030204" pitchFamily="18" charset="0"/>
                                    </a:rPr>
                                    <m:t>−2</m:t>
                                  </m:r>
                                  <m:sSup>
                                    <m:sSupPr>
                                      <m:ctrlPr>
                                        <a:rPr lang="en-GB" sz="1600" i="1">
                                          <a:latin typeface="Cambria Math" panose="02040503050406030204" pitchFamily="18" charset="0"/>
                                          <a:ea typeface="Cambria Math" panose="02040503050406030204" pitchFamily="18" charset="0"/>
                                        </a:rPr>
                                      </m:ctrlPr>
                                    </m:sSupPr>
                                    <m:e>
                                      <m:r>
                                        <a:rPr lang="en-GB" sz="1600" i="1">
                                          <a:latin typeface="Cambria Math" panose="02040503050406030204" pitchFamily="18" charset="0"/>
                                          <a:ea typeface="Cambria Math" panose="02040503050406030204" pitchFamily="18" charset="0"/>
                                        </a:rPr>
                                        <m:t>𝑥</m:t>
                                      </m:r>
                                    </m:e>
                                    <m:sup>
                                      <m:r>
                                        <a:rPr lang="en-GB" sz="1600" b="0" i="1" smtClean="0">
                                          <a:latin typeface="Cambria Math" panose="02040503050406030204" pitchFamily="18" charset="0"/>
                                          <a:ea typeface="Cambria Math" panose="02040503050406030204" pitchFamily="18" charset="0"/>
                                        </a:rPr>
                                        <m:t>5</m:t>
                                      </m:r>
                                    </m:sup>
                                  </m:sSup>
                                  <m:r>
                                    <a:rPr lang="en-GB" sz="1600" i="1">
                                      <a:latin typeface="Cambria Math" panose="02040503050406030204" pitchFamily="18" charset="0"/>
                                      <a:ea typeface="Cambria Math" panose="02040503050406030204" pitchFamily="18" charset="0"/>
                                    </a:rPr>
                                    <m:t>+</m:t>
                                  </m:r>
                                  <m:sSup>
                                    <m:sSupPr>
                                      <m:ctrlPr>
                                        <a:rPr lang="en-GB" sz="1600" i="1">
                                          <a:latin typeface="Cambria Math" panose="02040503050406030204" pitchFamily="18" charset="0"/>
                                          <a:ea typeface="Cambria Math" panose="02040503050406030204" pitchFamily="18" charset="0"/>
                                        </a:rPr>
                                      </m:ctrlPr>
                                    </m:sSupPr>
                                    <m:e>
                                      <m:r>
                                        <a:rPr lang="en-GB" sz="1600" i="1">
                                          <a:latin typeface="Cambria Math" panose="02040503050406030204" pitchFamily="18" charset="0"/>
                                          <a:ea typeface="Cambria Math" panose="02040503050406030204" pitchFamily="18" charset="0"/>
                                        </a:rPr>
                                        <m:t>𝑥</m:t>
                                      </m:r>
                                    </m:e>
                                    <m:sup>
                                      <m:r>
                                        <a:rPr lang="en-GB" sz="1600" b="0" i="1" smtClean="0">
                                          <a:latin typeface="Cambria Math" panose="02040503050406030204" pitchFamily="18" charset="0"/>
                                          <a:ea typeface="Cambria Math" panose="02040503050406030204" pitchFamily="18" charset="0"/>
                                        </a:rPr>
                                        <m:t>6</m:t>
                                      </m:r>
                                    </m:sup>
                                  </m:sSup>
                                </m:e>
                              </m:d>
                              <m:r>
                                <a:rPr lang="en-GB" sz="1600" b="0" i="1" smtClean="0">
                                  <a:latin typeface="Cambria Math" panose="02040503050406030204" pitchFamily="18" charset="0"/>
                                  <a:ea typeface="Cambria Math" panose="02040503050406030204" pitchFamily="18" charset="0"/>
                                </a:rPr>
                                <m:t> </m:t>
                              </m:r>
                              <m:r>
                                <a:rPr lang="en-GB" sz="1600" i="1">
                                  <a:latin typeface="Cambria Math" panose="02040503050406030204" pitchFamily="18" charset="0"/>
                                </a:rPr>
                                <m:t>𝑑𝑥</m:t>
                              </m:r>
                            </m:e>
                          </m:nary>
                        </m:e>
                      </m:nary>
                    </m:oMath>
                  </m:oMathPara>
                </a14:m>
                <a:endParaRPr lang="en-GB" sz="1600" dirty="0">
                  <a:latin typeface="Arial" charset="0"/>
                </a:endParaRPr>
              </a:p>
              <a:p>
                <a:pPr>
                  <a:spcBef>
                    <a:spcPct val="20000"/>
                  </a:spcBef>
                </a:pPr>
                <a:endParaRPr lang="en-GB" sz="1600" dirty="0">
                  <a:latin typeface="Arial" charset="0"/>
                </a:endParaRPr>
              </a:p>
              <a:p>
                <a:pPr>
                  <a:spcBef>
                    <a:spcPct val="20000"/>
                  </a:spcBef>
                </a:pPr>
                <a:r>
                  <a:rPr lang="en-GB" sz="1600" b="0" dirty="0"/>
                  <a:t>                   </a:t>
                </a:r>
                <a14:m>
                  <m:oMath xmlns:m="http://schemas.openxmlformats.org/officeDocument/2006/math">
                    <m:r>
                      <a:rPr lang="en-GB" sz="1600" b="0" i="1" smtClean="0">
                        <a:latin typeface="Cambria Math" panose="02040503050406030204" pitchFamily="18" charset="0"/>
                      </a:rPr>
                      <m:t>=30 </m:t>
                    </m:r>
                    <m:d>
                      <m:dPr>
                        <m:ctrlPr>
                          <a:rPr lang="en-GB" sz="1600" b="0" i="1" smtClean="0">
                            <a:latin typeface="Cambria Math" panose="02040503050406030204" pitchFamily="18" charset="0"/>
                          </a:rPr>
                        </m:ctrlPr>
                      </m:dPr>
                      <m:e>
                        <m:f>
                          <m:fPr>
                            <m:ctrlPr>
                              <a:rPr lang="en-GB" sz="1600" b="0" i="1" smtClean="0">
                                <a:latin typeface="Cambria Math" panose="02040503050406030204" pitchFamily="18" charset="0"/>
                              </a:rPr>
                            </m:ctrlPr>
                          </m:fPr>
                          <m:num>
                            <m:r>
                              <a:rPr lang="en-GB" sz="1600" b="0" i="1" smtClean="0">
                                <a:latin typeface="Cambria Math" panose="02040503050406030204" pitchFamily="18" charset="0"/>
                              </a:rPr>
                              <m:t>42−70+30</m:t>
                            </m:r>
                          </m:num>
                          <m:den>
                            <m:r>
                              <a:rPr lang="en-GB" sz="1600" b="0" i="1" smtClean="0">
                                <a:latin typeface="Cambria Math" panose="02040503050406030204" pitchFamily="18" charset="0"/>
                              </a:rPr>
                              <m:t>210</m:t>
                            </m:r>
                          </m:den>
                        </m:f>
                      </m:e>
                    </m:d>
                    <m:r>
                      <a:rPr lang="en-GB" sz="1600" b="0" i="1" smtClean="0">
                        <a:latin typeface="Cambria Math" panose="02040503050406030204" pitchFamily="18" charset="0"/>
                      </a:rPr>
                      <m:t>= </m:t>
                    </m:r>
                    <m:f>
                      <m:fPr>
                        <m:ctrlPr>
                          <a:rPr lang="en-GB" sz="1600" b="0" i="1" smtClean="0">
                            <a:latin typeface="Cambria Math" panose="02040503050406030204" pitchFamily="18" charset="0"/>
                          </a:rPr>
                        </m:ctrlPr>
                      </m:fPr>
                      <m:num>
                        <m:r>
                          <a:rPr lang="en-GB" sz="1600" b="0" i="1" smtClean="0">
                            <a:latin typeface="Cambria Math" panose="02040503050406030204" pitchFamily="18" charset="0"/>
                          </a:rPr>
                          <m:t>2</m:t>
                        </m:r>
                      </m:num>
                      <m:den>
                        <m:r>
                          <a:rPr lang="en-GB" sz="1600" b="0" i="1" smtClean="0">
                            <a:latin typeface="Cambria Math" panose="02040503050406030204" pitchFamily="18" charset="0"/>
                          </a:rPr>
                          <m:t>7</m:t>
                        </m:r>
                      </m:den>
                    </m:f>
                  </m:oMath>
                </a14:m>
                <a:r>
                  <a:rPr lang="en-US" sz="1600" dirty="0">
                    <a:latin typeface="Arial" charset="0"/>
                  </a:rPr>
                  <a:t> </a:t>
                </a:r>
              </a:p>
              <a:p>
                <a:pPr>
                  <a:spcBef>
                    <a:spcPct val="20000"/>
                  </a:spcBef>
                </a:pPr>
                <a:endParaRPr lang="en-US" sz="1400" dirty="0">
                  <a:latin typeface="Arial" charset="0"/>
                </a:endParaRPr>
              </a:p>
              <a:p>
                <a:pPr>
                  <a:spcBef>
                    <a:spcPct val="20000"/>
                  </a:spcBef>
                </a:pPr>
                <a:endParaRPr lang="en-US" sz="1400" dirty="0">
                  <a:latin typeface="Arial" charset="0"/>
                </a:endParaRPr>
              </a:p>
              <a:p>
                <a:pPr>
                  <a:spcBef>
                    <a:spcPct val="20000"/>
                  </a:spcBef>
                </a:pPr>
                <a:endParaRPr lang="en-US" sz="1400" dirty="0">
                  <a:latin typeface="Arial" charset="0"/>
                </a:endParaRPr>
              </a:p>
            </p:txBody>
          </p:sp>
        </mc:Choice>
        <mc:Fallback xmlns="">
          <p:sp>
            <p:nvSpPr>
              <p:cNvPr id="12" name="Rectangle 6">
                <a:extLst>
                  <a:ext uri="{FF2B5EF4-FFF2-40B4-BE49-F238E27FC236}">
                    <a16:creationId xmlns:a16="http://schemas.microsoft.com/office/drawing/2014/main" id="{3965481A-3EEF-E948-AA33-0A27CC2B83D4}"/>
                  </a:ext>
                </a:extLst>
              </p:cNvPr>
              <p:cNvSpPr>
                <a:spLocks noRot="1" noChangeAspect="1" noMove="1" noResize="1" noEditPoints="1" noAdjustHandles="1" noChangeArrowheads="1" noChangeShapeType="1" noTextEdit="1"/>
              </p:cNvSpPr>
              <p:nvPr/>
            </p:nvSpPr>
            <p:spPr bwMode="auto">
              <a:xfrm>
                <a:off x="683568" y="4360044"/>
                <a:ext cx="7772400" cy="1905000"/>
              </a:xfrm>
              <a:prstGeom prst="rect">
                <a:avLst/>
              </a:prstGeom>
              <a:blipFill>
                <a:blip r:embed="rId5"/>
                <a:stretch>
                  <a:fillRect l="-9951" t="-23841" b="-35099"/>
                </a:stretch>
              </a:blipFill>
              <a:ln w="9525">
                <a:noFill/>
                <a:miter lim="800000"/>
                <a:headEnd/>
                <a:tailEnd/>
              </a:ln>
            </p:spPr>
            <p:txBody>
              <a:bodyPr/>
              <a:lstStyle/>
              <a:p>
                <a:r>
                  <a:rPr lang="en-US">
                    <a:noFill/>
                  </a:rPr>
                  <a:t> </a:t>
                </a:r>
              </a:p>
            </p:txBody>
          </p:sp>
        </mc:Fallback>
      </mc:AlternateContent>
    </p:spTree>
    <p:extLst>
      <p:ext uri="{BB962C8B-B14F-4D97-AF65-F5344CB8AC3E}">
        <p14:creationId xmlns:p14="http://schemas.microsoft.com/office/powerpoint/2010/main" val="31935547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Rectangle 2"/>
          <p:cNvSpPr>
            <a:spLocks noGrp="1" noChangeArrowheads="1"/>
          </p:cNvSpPr>
          <p:nvPr>
            <p:ph type="title"/>
          </p:nvPr>
        </p:nvSpPr>
        <p:spPr>
          <a:xfrm>
            <a:off x="304800" y="152400"/>
            <a:ext cx="8534400" cy="1143000"/>
          </a:xfrm>
        </p:spPr>
        <p:txBody>
          <a:bodyPr/>
          <a:lstStyle/>
          <a:p>
            <a:r>
              <a:rPr lang="en-US" sz="3200">
                <a:latin typeface="Arial" charset="0"/>
              </a:rPr>
              <a:t>A particle in a box - infinite potential well</a:t>
            </a:r>
            <a:endParaRPr lang="en-US"/>
          </a:p>
        </p:txBody>
      </p:sp>
      <p:sp>
        <p:nvSpPr>
          <p:cNvPr id="92163" name="Rectangle 3"/>
          <p:cNvSpPr>
            <a:spLocks noChangeArrowheads="1"/>
          </p:cNvSpPr>
          <p:nvPr/>
        </p:nvSpPr>
        <p:spPr bwMode="auto">
          <a:xfrm>
            <a:off x="685800" y="1524000"/>
            <a:ext cx="7772400" cy="4114800"/>
          </a:xfrm>
          <a:prstGeom prst="rect">
            <a:avLst/>
          </a:prstGeom>
          <a:noFill/>
          <a:ln w="9525">
            <a:noFill/>
            <a:miter lim="800000"/>
            <a:headEnd/>
            <a:tailEnd/>
          </a:ln>
          <a:effectLst/>
        </p:spPr>
        <p:txBody>
          <a:bodyPr>
            <a:prstTxWarp prst="textNoShape">
              <a:avLst/>
            </a:prstTxWarp>
          </a:bodyPr>
          <a:lstStyle/>
          <a:p>
            <a:pPr algn="just">
              <a:lnSpc>
                <a:spcPct val="90000"/>
              </a:lnSpc>
              <a:spcBef>
                <a:spcPct val="20000"/>
              </a:spcBef>
            </a:pPr>
            <a:endParaRPr lang="en-GB" sz="2800">
              <a:latin typeface="Comic Sans MS" charset="0"/>
            </a:endParaRPr>
          </a:p>
        </p:txBody>
      </p:sp>
      <p:sp>
        <p:nvSpPr>
          <p:cNvPr id="92164" name="Rectangle 4"/>
          <p:cNvSpPr>
            <a:spLocks noGrp="1" noChangeArrowheads="1"/>
          </p:cNvSpPr>
          <p:nvPr>
            <p:ph type="body" idx="1"/>
          </p:nvPr>
        </p:nvSpPr>
        <p:spPr>
          <a:xfrm>
            <a:off x="381000" y="1295400"/>
            <a:ext cx="8382000" cy="2133600"/>
          </a:xfrm>
        </p:spPr>
        <p:txBody>
          <a:bodyPr/>
          <a:lstStyle/>
          <a:p>
            <a:pPr marL="0" indent="0">
              <a:buFontTx/>
              <a:buNone/>
            </a:pPr>
            <a:r>
              <a:rPr lang="en-GB" sz="1400" dirty="0">
                <a:latin typeface="Arial" charset="0"/>
              </a:rPr>
              <a:t>A very simple quantum mechanical situation is the analysis of a </a:t>
            </a:r>
            <a:r>
              <a:rPr lang="en-GB" sz="1400" b="1" dirty="0">
                <a:latin typeface="Arial" charset="0"/>
              </a:rPr>
              <a:t>particle in a box</a:t>
            </a:r>
            <a:r>
              <a:rPr lang="en-GB" sz="1400" dirty="0">
                <a:latin typeface="Arial" charset="0"/>
              </a:rPr>
              <a:t> (which is assumed to have perfectly reflecting walls).  To make it even simpler we again consider just a one dimensional situation.</a:t>
            </a:r>
          </a:p>
          <a:p>
            <a:pPr marL="0" indent="0">
              <a:buFontTx/>
              <a:buNone/>
            </a:pPr>
            <a:endParaRPr lang="en-GB" sz="800" dirty="0">
              <a:latin typeface="Arial" charset="0"/>
            </a:endParaRPr>
          </a:p>
          <a:p>
            <a:pPr marL="0" indent="0">
              <a:buFontTx/>
              <a:buNone/>
            </a:pPr>
            <a:r>
              <a:rPr lang="en-GB" sz="1400" dirty="0">
                <a:latin typeface="Arial" charset="0"/>
              </a:rPr>
              <a:t>Physically, the crucial point here is that the waves must be </a:t>
            </a:r>
            <a:r>
              <a:rPr lang="en-GB" sz="1400" b="1" dirty="0">
                <a:latin typeface="Arial" charset="0"/>
              </a:rPr>
              <a:t>continuous</a:t>
            </a:r>
            <a:r>
              <a:rPr lang="en-GB" sz="1400" dirty="0">
                <a:latin typeface="Arial" charset="0"/>
              </a:rPr>
              <a:t>, and hence </a:t>
            </a:r>
            <a:r>
              <a:rPr lang="en-GB" sz="1400" b="1" dirty="0">
                <a:latin typeface="Arial" charset="0"/>
              </a:rPr>
              <a:t>standing waves </a:t>
            </a:r>
            <a:r>
              <a:rPr lang="en-GB" sz="1400" dirty="0">
                <a:latin typeface="Arial" charset="0"/>
              </a:rPr>
              <a:t>(i.e. fixed at zero displacement at the ends of the box). As we shall see, it is this fact (due to the </a:t>
            </a:r>
            <a:r>
              <a:rPr lang="en-GB" sz="1400" b="1" dirty="0">
                <a:latin typeface="Arial" charset="0"/>
              </a:rPr>
              <a:t>boundary conditions</a:t>
            </a:r>
            <a:r>
              <a:rPr lang="en-GB" sz="1400" dirty="0">
                <a:latin typeface="Arial" charset="0"/>
              </a:rPr>
              <a:t>) that leads to </a:t>
            </a:r>
            <a:r>
              <a:rPr lang="en-GB" sz="1400" b="1" dirty="0">
                <a:latin typeface="Arial" charset="0"/>
              </a:rPr>
              <a:t>quantization</a:t>
            </a:r>
            <a:r>
              <a:rPr lang="en-GB" sz="1400" dirty="0">
                <a:latin typeface="Arial" charset="0"/>
              </a:rPr>
              <a:t> of energies.</a:t>
            </a:r>
          </a:p>
          <a:p>
            <a:pPr marL="0" indent="0">
              <a:buFontTx/>
              <a:buNone/>
            </a:pPr>
            <a:endParaRPr lang="en-GB" sz="1600" dirty="0">
              <a:latin typeface="Arial" charset="0"/>
            </a:endParaRPr>
          </a:p>
        </p:txBody>
      </p:sp>
      <p:pic>
        <p:nvPicPr>
          <p:cNvPr id="92165" name="Picture 5" descr="pbox1"/>
          <p:cNvPicPr>
            <a:picLocks noChangeAspect="1" noChangeArrowheads="1"/>
          </p:cNvPicPr>
          <p:nvPr/>
        </p:nvPicPr>
        <p:blipFill>
          <a:blip r:embed="rId4"/>
          <a:srcRect/>
          <a:stretch>
            <a:fillRect/>
          </a:stretch>
        </p:blipFill>
        <p:spPr bwMode="auto">
          <a:xfrm>
            <a:off x="2514600" y="2819400"/>
            <a:ext cx="1827213" cy="3065463"/>
          </a:xfrm>
          <a:prstGeom prst="rect">
            <a:avLst/>
          </a:prstGeom>
          <a:noFill/>
        </p:spPr>
      </p:pic>
      <p:sp>
        <p:nvSpPr>
          <p:cNvPr id="92167" name="Rectangle 7"/>
          <p:cNvSpPr>
            <a:spLocks noChangeArrowheads="1"/>
          </p:cNvSpPr>
          <p:nvPr/>
        </p:nvSpPr>
        <p:spPr bwMode="auto">
          <a:xfrm>
            <a:off x="4800600" y="3429000"/>
            <a:ext cx="3048000" cy="1447800"/>
          </a:xfrm>
          <a:prstGeom prst="rect">
            <a:avLst/>
          </a:prstGeom>
          <a:noFill/>
          <a:ln w="9525">
            <a:noFill/>
            <a:miter lim="800000"/>
            <a:headEnd/>
            <a:tailEnd/>
          </a:ln>
          <a:effectLst/>
        </p:spPr>
        <p:txBody>
          <a:bodyPr>
            <a:prstTxWarp prst="textNoShape">
              <a:avLst/>
            </a:prstTxWarp>
          </a:bodyPr>
          <a:lstStyle/>
          <a:p>
            <a:pPr>
              <a:spcBef>
                <a:spcPct val="20000"/>
              </a:spcBef>
            </a:pPr>
            <a:r>
              <a:rPr lang="en-GB" sz="1400">
                <a:latin typeface="Arial" charset="0"/>
              </a:rPr>
              <a:t>Each standing wave configuration is called an allowed </a:t>
            </a:r>
            <a:r>
              <a:rPr lang="en-GB" sz="1400" b="1">
                <a:latin typeface="Arial" charset="0"/>
              </a:rPr>
              <a:t>quantum state.</a:t>
            </a:r>
            <a:endParaRPr lang="en-US" sz="1200">
              <a:latin typeface="Arial" charset="0"/>
            </a:endParaRPr>
          </a:p>
        </p:txBody>
      </p:sp>
      <p:graphicFrame>
        <p:nvGraphicFramePr>
          <p:cNvPr id="92168" name="Object 8"/>
          <p:cNvGraphicFramePr>
            <a:graphicFrameLocks noChangeAspect="1"/>
          </p:cNvGraphicFramePr>
          <p:nvPr/>
        </p:nvGraphicFramePr>
        <p:xfrm>
          <a:off x="5076825" y="4114800"/>
          <a:ext cx="2543175" cy="323850"/>
        </p:xfrm>
        <a:graphic>
          <a:graphicData uri="http://schemas.openxmlformats.org/presentationml/2006/ole">
            <mc:AlternateContent xmlns:mc="http://schemas.openxmlformats.org/markup-compatibility/2006">
              <mc:Choice xmlns:v="urn:schemas-microsoft-com:vml" Requires="v">
                <p:oleObj spid="_x0000_s27728" name="Equation" r:id="rId5" imgW="1397000" imgH="177800" progId="Equation.3">
                  <p:embed/>
                </p:oleObj>
              </mc:Choice>
              <mc:Fallback>
                <p:oleObj name="Equation" r:id="rId5" imgW="1397000" imgH="177800" progId="Equation.3">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076825" y="4114800"/>
                        <a:ext cx="2543175" cy="32385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sp>
        <p:nvSpPr>
          <p:cNvPr id="9" name="Rectangle 6"/>
          <p:cNvSpPr>
            <a:spLocks noChangeArrowheads="1"/>
          </p:cNvSpPr>
          <p:nvPr/>
        </p:nvSpPr>
        <p:spPr bwMode="auto">
          <a:xfrm>
            <a:off x="457200" y="5884863"/>
            <a:ext cx="8382000" cy="1447800"/>
          </a:xfrm>
          <a:prstGeom prst="rect">
            <a:avLst/>
          </a:prstGeom>
          <a:noFill/>
          <a:ln w="9525">
            <a:noFill/>
            <a:miter lim="800000"/>
            <a:headEnd/>
            <a:tailEnd/>
          </a:ln>
          <a:effectLst/>
        </p:spPr>
        <p:txBody>
          <a:bodyPr>
            <a:prstTxWarp prst="textNoShape">
              <a:avLst/>
            </a:prstTxWarp>
          </a:bodyPr>
          <a:lstStyle/>
          <a:p>
            <a:pPr>
              <a:spcBef>
                <a:spcPct val="20000"/>
              </a:spcBef>
            </a:pPr>
            <a:r>
              <a:rPr lang="en-GB" sz="1400" dirty="0">
                <a:latin typeface="Arial" charset="0"/>
              </a:rPr>
              <a:t>Note: The particle-in-box is frequently referred to as a particle in an </a:t>
            </a:r>
            <a:r>
              <a:rPr lang="en-GB" sz="1400" b="1" dirty="0">
                <a:latin typeface="Arial" charset="0"/>
              </a:rPr>
              <a:t>infinite potential well</a:t>
            </a:r>
            <a:r>
              <a:rPr lang="en-GB" sz="1400" dirty="0">
                <a:latin typeface="Arial" charset="0"/>
              </a:rPr>
              <a:t>, since the walls of the box form a barrier that the particle cannot penetrate.</a:t>
            </a:r>
            <a:endParaRPr lang="en-US" sz="1200" dirty="0">
              <a:latin typeface="Arial" charset="0"/>
            </a:endParaRPr>
          </a:p>
        </p:txBody>
      </p:sp>
    </p:spTree>
    <p:extLst>
      <p:ext uri="{BB962C8B-B14F-4D97-AF65-F5344CB8AC3E}">
        <p14:creationId xmlns:p14="http://schemas.microsoft.com/office/powerpoint/2010/main" val="35318864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22" name="Rectangle 2"/>
          <p:cNvSpPr>
            <a:spLocks noGrp="1" noChangeArrowheads="1"/>
          </p:cNvSpPr>
          <p:nvPr>
            <p:ph type="title"/>
          </p:nvPr>
        </p:nvSpPr>
        <p:spPr>
          <a:xfrm>
            <a:off x="304800" y="152400"/>
            <a:ext cx="8534400" cy="1143000"/>
          </a:xfrm>
        </p:spPr>
        <p:txBody>
          <a:bodyPr/>
          <a:lstStyle/>
          <a:p>
            <a:r>
              <a:rPr lang="en-US" sz="3200" dirty="0" err="1">
                <a:latin typeface="Arial" charset="0"/>
              </a:rPr>
              <a:t>Normalisation</a:t>
            </a:r>
            <a:endParaRPr lang="en-US" dirty="0"/>
          </a:p>
        </p:txBody>
      </p:sp>
      <p:sp>
        <p:nvSpPr>
          <p:cNvPr id="133123" name="Rectangle 3"/>
          <p:cNvSpPr>
            <a:spLocks noChangeArrowheads="1"/>
          </p:cNvSpPr>
          <p:nvPr/>
        </p:nvSpPr>
        <p:spPr bwMode="auto">
          <a:xfrm>
            <a:off x="685800" y="1524000"/>
            <a:ext cx="7772400" cy="4114800"/>
          </a:xfrm>
          <a:prstGeom prst="rect">
            <a:avLst/>
          </a:prstGeom>
          <a:noFill/>
          <a:ln w="9525">
            <a:noFill/>
            <a:miter lim="800000"/>
            <a:headEnd/>
            <a:tailEnd/>
          </a:ln>
          <a:effectLst/>
        </p:spPr>
        <p:txBody>
          <a:bodyPr>
            <a:prstTxWarp prst="textNoShape">
              <a:avLst/>
            </a:prstTxWarp>
          </a:bodyPr>
          <a:lstStyle/>
          <a:p>
            <a:pPr algn="just">
              <a:lnSpc>
                <a:spcPct val="90000"/>
              </a:lnSpc>
              <a:spcBef>
                <a:spcPct val="20000"/>
              </a:spcBef>
            </a:pPr>
            <a:endParaRPr lang="en-GB" sz="2800">
              <a:latin typeface="Comic Sans MS" charset="0"/>
            </a:endParaRPr>
          </a:p>
        </p:txBody>
      </p:sp>
      <p:sp>
        <p:nvSpPr>
          <p:cNvPr id="133129" name="Rectangle 9"/>
          <p:cNvSpPr>
            <a:spLocks noChangeArrowheads="1"/>
          </p:cNvSpPr>
          <p:nvPr/>
        </p:nvSpPr>
        <p:spPr bwMode="auto">
          <a:xfrm>
            <a:off x="495300" y="1236663"/>
            <a:ext cx="8382000" cy="1371600"/>
          </a:xfrm>
          <a:prstGeom prst="rect">
            <a:avLst/>
          </a:prstGeom>
          <a:noFill/>
          <a:ln w="9525">
            <a:noFill/>
            <a:miter lim="800000"/>
            <a:headEnd/>
            <a:tailEnd/>
          </a:ln>
          <a:effectLst/>
        </p:spPr>
        <p:txBody>
          <a:bodyPr>
            <a:prstTxWarp prst="textNoShape">
              <a:avLst/>
            </a:prstTxWarp>
          </a:bodyPr>
          <a:lstStyle/>
          <a:p>
            <a:pPr>
              <a:spcBef>
                <a:spcPct val="20000"/>
              </a:spcBef>
            </a:pPr>
            <a:r>
              <a:rPr lang="en-GB" sz="1400" dirty="0">
                <a:latin typeface="Arial" charset="0"/>
              </a:rPr>
              <a:t>Normalising gives:</a:t>
            </a:r>
            <a:endParaRPr lang="en-US" sz="1400" dirty="0">
              <a:latin typeface="Arial" charset="0"/>
            </a:endParaRPr>
          </a:p>
        </p:txBody>
      </p:sp>
      <p:graphicFrame>
        <p:nvGraphicFramePr>
          <p:cNvPr id="133130" name="Object 10"/>
          <p:cNvGraphicFramePr>
            <a:graphicFrameLocks noChangeAspect="1"/>
          </p:cNvGraphicFramePr>
          <p:nvPr>
            <p:extLst>
              <p:ext uri="{D42A27DB-BD31-4B8C-83A1-F6EECF244321}">
                <p14:modId xmlns:p14="http://schemas.microsoft.com/office/powerpoint/2010/main" val="1647653417"/>
              </p:ext>
            </p:extLst>
          </p:nvPr>
        </p:nvGraphicFramePr>
        <p:xfrm>
          <a:off x="1215413" y="1973263"/>
          <a:ext cx="6941774" cy="2070100"/>
        </p:xfrm>
        <a:graphic>
          <a:graphicData uri="http://schemas.openxmlformats.org/presentationml/2006/ole">
            <mc:AlternateContent xmlns:mc="http://schemas.openxmlformats.org/markup-compatibility/2006">
              <mc:Choice xmlns:v="urn:schemas-microsoft-com:vml" Requires="v">
                <p:oleObj spid="_x0000_s37992" name="Equation" r:id="rId4" imgW="3962400" imgH="1181100" progId="Equation.3">
                  <p:embed/>
                </p:oleObj>
              </mc:Choice>
              <mc:Fallback>
                <p:oleObj name="Equation" r:id="rId4" imgW="3962400" imgH="1181100" progId="Equation.3">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215413" y="1973263"/>
                        <a:ext cx="6941774" cy="20701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sp>
        <p:nvSpPr>
          <p:cNvPr id="12" name="Rectangle 4"/>
          <p:cNvSpPr txBox="1">
            <a:spLocks noChangeArrowheads="1"/>
          </p:cNvSpPr>
          <p:nvPr/>
        </p:nvSpPr>
        <p:spPr bwMode="auto">
          <a:xfrm>
            <a:off x="495300" y="4103688"/>
            <a:ext cx="8382000" cy="6096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tx1"/>
                </a:solidFill>
                <a:latin typeface="+mn-lt"/>
                <a:ea typeface="ＭＳ Ｐゴシック" charset="-128"/>
                <a:cs typeface="ＭＳ Ｐゴシック" charset="-128"/>
              </a:defRPr>
            </a:lvl1pPr>
            <a:lvl2pPr marL="742950" indent="-285750" algn="l" rtl="0" eaLnBrk="0" fontAlgn="base" hangingPunct="0">
              <a:spcBef>
                <a:spcPct val="20000"/>
              </a:spcBef>
              <a:spcAft>
                <a:spcPct val="0"/>
              </a:spcAft>
              <a:buChar char="–"/>
              <a:defRPr sz="2800">
                <a:solidFill>
                  <a:schemeClr val="tx1"/>
                </a:solidFill>
                <a:latin typeface="+mn-lt"/>
                <a:ea typeface="ＭＳ Ｐゴシック" charset="-128"/>
              </a:defRPr>
            </a:lvl2pPr>
            <a:lvl3pPr marL="1143000" indent="-228600" algn="l" rtl="0" eaLnBrk="0" fontAlgn="base" hangingPunct="0">
              <a:spcBef>
                <a:spcPct val="20000"/>
              </a:spcBef>
              <a:spcAft>
                <a:spcPct val="0"/>
              </a:spcAft>
              <a:buChar char="•"/>
              <a:defRPr sz="2400">
                <a:solidFill>
                  <a:schemeClr val="tx1"/>
                </a:solidFill>
                <a:latin typeface="+mn-lt"/>
                <a:ea typeface="ＭＳ Ｐゴシック" charset="-128"/>
              </a:defRPr>
            </a:lvl3pPr>
            <a:lvl4pPr marL="1600200" indent="-228600" algn="l" rtl="0" eaLnBrk="0" fontAlgn="base" hangingPunct="0">
              <a:spcBef>
                <a:spcPct val="20000"/>
              </a:spcBef>
              <a:spcAft>
                <a:spcPct val="0"/>
              </a:spcAft>
              <a:buChar char="–"/>
              <a:defRPr sz="2000">
                <a:solidFill>
                  <a:schemeClr val="tx1"/>
                </a:solidFill>
                <a:latin typeface="+mn-lt"/>
                <a:ea typeface="ＭＳ Ｐゴシック" charset="-128"/>
              </a:defRPr>
            </a:lvl4pPr>
            <a:lvl5pPr marL="2057400" indent="-228600" algn="l" rtl="0" eaLnBrk="0" fontAlgn="base" hangingPunct="0">
              <a:spcBef>
                <a:spcPct val="20000"/>
              </a:spcBef>
              <a:spcAft>
                <a:spcPct val="0"/>
              </a:spcAft>
              <a:buChar char="»"/>
              <a:defRPr sz="2000">
                <a:solidFill>
                  <a:schemeClr val="tx1"/>
                </a:solidFill>
                <a:latin typeface="+mn-lt"/>
                <a:ea typeface="ＭＳ Ｐゴシック" charset="-128"/>
              </a:defRPr>
            </a:lvl5pPr>
            <a:lvl6pPr marL="2514600" indent="-228600" algn="l" rtl="0" eaLnBrk="0" fontAlgn="base" hangingPunct="0">
              <a:spcBef>
                <a:spcPct val="20000"/>
              </a:spcBef>
              <a:spcAft>
                <a:spcPct val="0"/>
              </a:spcAft>
              <a:buChar char="»"/>
              <a:defRPr sz="2000">
                <a:solidFill>
                  <a:schemeClr val="tx1"/>
                </a:solidFill>
                <a:latin typeface="+mn-lt"/>
                <a:ea typeface="ＭＳ Ｐゴシック" charset="-128"/>
              </a:defRPr>
            </a:lvl6pPr>
            <a:lvl7pPr marL="2971800" indent="-228600" algn="l" rtl="0" eaLnBrk="0" fontAlgn="base" hangingPunct="0">
              <a:spcBef>
                <a:spcPct val="20000"/>
              </a:spcBef>
              <a:spcAft>
                <a:spcPct val="0"/>
              </a:spcAft>
              <a:buChar char="»"/>
              <a:defRPr sz="2000">
                <a:solidFill>
                  <a:schemeClr val="tx1"/>
                </a:solidFill>
                <a:latin typeface="+mn-lt"/>
                <a:ea typeface="ＭＳ Ｐゴシック" charset="-128"/>
              </a:defRPr>
            </a:lvl7pPr>
            <a:lvl8pPr marL="3429000" indent="-228600" algn="l" rtl="0" eaLnBrk="0" fontAlgn="base" hangingPunct="0">
              <a:spcBef>
                <a:spcPct val="20000"/>
              </a:spcBef>
              <a:spcAft>
                <a:spcPct val="0"/>
              </a:spcAft>
              <a:buChar char="»"/>
              <a:defRPr sz="2000">
                <a:solidFill>
                  <a:schemeClr val="tx1"/>
                </a:solidFill>
                <a:latin typeface="+mn-lt"/>
                <a:ea typeface="ＭＳ Ｐゴシック" charset="-128"/>
              </a:defRPr>
            </a:lvl8pPr>
            <a:lvl9pPr marL="3886200" indent="-228600" algn="l" rtl="0" eaLnBrk="0" fontAlgn="base" hangingPunct="0">
              <a:spcBef>
                <a:spcPct val="20000"/>
              </a:spcBef>
              <a:spcAft>
                <a:spcPct val="0"/>
              </a:spcAft>
              <a:buChar char="»"/>
              <a:defRPr sz="2000">
                <a:solidFill>
                  <a:schemeClr val="tx1"/>
                </a:solidFill>
                <a:latin typeface="+mn-lt"/>
                <a:ea typeface="ＭＳ Ｐゴシック" charset="-128"/>
              </a:defRPr>
            </a:lvl9pPr>
          </a:lstStyle>
          <a:p>
            <a:pPr marL="0" indent="0">
              <a:lnSpc>
                <a:spcPct val="90000"/>
              </a:lnSpc>
              <a:buFontTx/>
              <a:buNone/>
            </a:pPr>
            <a:r>
              <a:rPr lang="en-GB" sz="1400" kern="0">
                <a:latin typeface="Arial" charset="0"/>
              </a:rPr>
              <a:t>Thus we find the general solution is:</a:t>
            </a:r>
            <a:r>
              <a:rPr lang="en-GB" sz="1200" kern="0">
                <a:latin typeface="Arial" charset="0"/>
              </a:rPr>
              <a:t>  </a:t>
            </a:r>
          </a:p>
          <a:p>
            <a:pPr marL="0" indent="0">
              <a:lnSpc>
                <a:spcPct val="90000"/>
              </a:lnSpc>
              <a:buFontTx/>
              <a:buNone/>
            </a:pPr>
            <a:endParaRPr lang="en-GB" sz="1000" kern="0" dirty="0">
              <a:latin typeface="Arial" charset="0"/>
            </a:endParaRPr>
          </a:p>
          <a:p>
            <a:pPr marL="0" indent="0">
              <a:lnSpc>
                <a:spcPct val="90000"/>
              </a:lnSpc>
              <a:buFontTx/>
              <a:buNone/>
            </a:pPr>
            <a:endParaRPr lang="en-US" sz="1000" kern="0" dirty="0">
              <a:latin typeface="Arial" charset="0"/>
            </a:endParaRPr>
          </a:p>
        </p:txBody>
      </p:sp>
      <p:graphicFrame>
        <p:nvGraphicFramePr>
          <p:cNvPr id="13" name="Object 7"/>
          <p:cNvGraphicFramePr>
            <a:graphicFrameLocks noChangeAspect="1"/>
          </p:cNvGraphicFramePr>
          <p:nvPr>
            <p:extLst>
              <p:ext uri="{D42A27DB-BD31-4B8C-83A1-F6EECF244321}">
                <p14:modId xmlns:p14="http://schemas.microsoft.com/office/powerpoint/2010/main" val="1890534284"/>
              </p:ext>
            </p:extLst>
          </p:nvPr>
        </p:nvGraphicFramePr>
        <p:xfrm>
          <a:off x="3297238" y="4484688"/>
          <a:ext cx="2532062" cy="704850"/>
        </p:xfrm>
        <a:graphic>
          <a:graphicData uri="http://schemas.openxmlformats.org/presentationml/2006/ole">
            <mc:AlternateContent xmlns:mc="http://schemas.openxmlformats.org/markup-compatibility/2006">
              <mc:Choice xmlns:v="urn:schemas-microsoft-com:vml" Requires="v">
                <p:oleObj spid="_x0000_s37993" name="Equation" r:id="rId6" imgW="1460500" imgH="406400" progId="Equation.3">
                  <p:embed/>
                </p:oleObj>
              </mc:Choice>
              <mc:Fallback>
                <p:oleObj name="Equation" r:id="rId6" imgW="1460500" imgH="406400" progId="Equation.3">
                  <p:embed/>
                  <p:pic>
                    <p:nvPicPr>
                      <p:cNvPr id="0" nam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297238" y="4484688"/>
                        <a:ext cx="2532062" cy="70485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mc:AlternateContent xmlns:mc="http://schemas.openxmlformats.org/markup-compatibility/2006" xmlns:a14="http://schemas.microsoft.com/office/drawing/2010/main">
        <mc:Choice Requires="a14">
          <p:sp>
            <p:nvSpPr>
              <p:cNvPr id="2" name="TextBox 1">
                <a:extLst>
                  <a:ext uri="{FF2B5EF4-FFF2-40B4-BE49-F238E27FC236}">
                    <a16:creationId xmlns:a16="http://schemas.microsoft.com/office/drawing/2014/main" id="{83C47BE1-0CC3-DE46-A5D1-E5F681C49600}"/>
                  </a:ext>
                </a:extLst>
              </p:cNvPr>
              <p:cNvSpPr txBox="1"/>
              <p:nvPr/>
            </p:nvSpPr>
            <p:spPr>
              <a:xfrm>
                <a:off x="633618" y="2144197"/>
                <a:ext cx="561564" cy="369332"/>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GB" b="0" i="1" smtClean="0">
                          <a:latin typeface="Cambria Math" panose="02040503050406030204" pitchFamily="18" charset="0"/>
                        </a:rPr>
                        <m:t>1=</m:t>
                      </m:r>
                    </m:oMath>
                  </m:oMathPara>
                </a14:m>
                <a:endParaRPr lang="en-US" dirty="0"/>
              </a:p>
            </p:txBody>
          </p:sp>
        </mc:Choice>
        <mc:Fallback xmlns="">
          <p:sp>
            <p:nvSpPr>
              <p:cNvPr id="2" name="TextBox 1">
                <a:extLst>
                  <a:ext uri="{FF2B5EF4-FFF2-40B4-BE49-F238E27FC236}">
                    <a16:creationId xmlns:a16="http://schemas.microsoft.com/office/drawing/2014/main" id="{83C47BE1-0CC3-DE46-A5D1-E5F681C49600}"/>
                  </a:ext>
                </a:extLst>
              </p:cNvPr>
              <p:cNvSpPr txBox="1">
                <a:spLocks noRot="1" noChangeAspect="1" noMove="1" noResize="1" noEditPoints="1" noAdjustHandles="1" noChangeArrowheads="1" noChangeShapeType="1" noTextEdit="1"/>
              </p:cNvSpPr>
              <p:nvPr/>
            </p:nvSpPr>
            <p:spPr>
              <a:xfrm>
                <a:off x="633618" y="2144197"/>
                <a:ext cx="561564" cy="369332"/>
              </a:xfrm>
              <a:prstGeom prst="rect">
                <a:avLst/>
              </a:prstGeom>
              <a:blipFill>
                <a:blip r:embed="rId8"/>
                <a:stretch>
                  <a:fillRect l="-10870" r="-2174" b="-10000"/>
                </a:stretch>
              </a:blipFill>
            </p:spPr>
            <p:txBody>
              <a:bodyPr/>
              <a:lstStyle/>
              <a:p>
                <a:r>
                  <a:rPr lang="en-US">
                    <a:noFill/>
                  </a:rPr>
                  <a:t> </a:t>
                </a:r>
              </a:p>
            </p:txBody>
          </p:sp>
        </mc:Fallback>
      </mc:AlternateContent>
    </p:spTree>
    <p:extLst>
      <p:ext uri="{BB962C8B-B14F-4D97-AF65-F5344CB8AC3E}">
        <p14:creationId xmlns:p14="http://schemas.microsoft.com/office/powerpoint/2010/main" val="11924569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dissolve">
                                      <p:cBhvr>
                                        <p:cTn id="7" dur="500"/>
                                        <p:tgtEl>
                                          <p:spTgt spid="12"/>
                                        </p:tgtEl>
                                      </p:cBhvr>
                                    </p:animEffect>
                                  </p:childTnLst>
                                </p:cTn>
                              </p:par>
                              <p:par>
                                <p:cTn id="8" presetID="9" presetClass="entr" presetSubtype="0" fill="hold" nodeType="withEffect">
                                  <p:stCondLst>
                                    <p:cond delay="0"/>
                                  </p:stCondLst>
                                  <p:childTnLst>
                                    <p:set>
                                      <p:cBhvr>
                                        <p:cTn id="9" dur="1" fill="hold">
                                          <p:stCondLst>
                                            <p:cond delay="0"/>
                                          </p:stCondLst>
                                        </p:cTn>
                                        <p:tgtEl>
                                          <p:spTgt spid="13"/>
                                        </p:tgtEl>
                                        <p:attrNameLst>
                                          <p:attrName>style.visibility</p:attrName>
                                        </p:attrNameLst>
                                      </p:cBhvr>
                                      <p:to>
                                        <p:strVal val="visible"/>
                                      </p:to>
                                    </p:set>
                                    <p:animEffect transition="in" filter="dissolve">
                                      <p:cBhvr>
                                        <p:cTn id="10"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1314" name="Rectangle 2"/>
          <p:cNvSpPr>
            <a:spLocks noGrp="1" noChangeArrowheads="1"/>
          </p:cNvSpPr>
          <p:nvPr>
            <p:ph type="title"/>
          </p:nvPr>
        </p:nvSpPr>
        <p:spPr>
          <a:xfrm>
            <a:off x="304800" y="152400"/>
            <a:ext cx="8534400" cy="1143000"/>
          </a:xfrm>
        </p:spPr>
        <p:txBody>
          <a:bodyPr/>
          <a:lstStyle/>
          <a:p>
            <a:r>
              <a:rPr lang="en-US" sz="3200" dirty="0">
                <a:latin typeface="Arial" charset="0"/>
              </a:rPr>
              <a:t>“Expected” position</a:t>
            </a:r>
            <a:endParaRPr lang="en-US" dirty="0"/>
          </a:p>
        </p:txBody>
      </p:sp>
      <p:sp>
        <p:nvSpPr>
          <p:cNvPr id="141315" name="Rectangle 3"/>
          <p:cNvSpPr>
            <a:spLocks noChangeArrowheads="1"/>
          </p:cNvSpPr>
          <p:nvPr/>
        </p:nvSpPr>
        <p:spPr bwMode="auto">
          <a:xfrm>
            <a:off x="685800" y="1524000"/>
            <a:ext cx="7772400" cy="4114800"/>
          </a:xfrm>
          <a:prstGeom prst="rect">
            <a:avLst/>
          </a:prstGeom>
          <a:noFill/>
          <a:ln w="9525">
            <a:noFill/>
            <a:miter lim="800000"/>
            <a:headEnd/>
            <a:tailEnd/>
          </a:ln>
          <a:effectLst/>
        </p:spPr>
        <p:txBody>
          <a:bodyPr>
            <a:prstTxWarp prst="textNoShape">
              <a:avLst/>
            </a:prstTxWarp>
          </a:bodyPr>
          <a:lstStyle/>
          <a:p>
            <a:pPr algn="just">
              <a:lnSpc>
                <a:spcPct val="90000"/>
              </a:lnSpc>
              <a:spcBef>
                <a:spcPct val="20000"/>
              </a:spcBef>
            </a:pPr>
            <a:endParaRPr lang="en-GB" sz="2800">
              <a:latin typeface="Comic Sans MS" charset="0"/>
            </a:endParaRPr>
          </a:p>
        </p:txBody>
      </p:sp>
      <mc:AlternateContent xmlns:mc="http://schemas.openxmlformats.org/markup-compatibility/2006" xmlns:a14="http://schemas.microsoft.com/office/drawing/2010/main">
        <mc:Choice Requires="a14">
          <p:sp>
            <p:nvSpPr>
              <p:cNvPr id="141316" name="Rectangle 4"/>
              <p:cNvSpPr>
                <a:spLocks noGrp="1" noChangeArrowheads="1"/>
              </p:cNvSpPr>
              <p:nvPr>
                <p:ph type="body" idx="1"/>
              </p:nvPr>
            </p:nvSpPr>
            <p:spPr>
              <a:xfrm>
                <a:off x="381000" y="1295400"/>
                <a:ext cx="8382000" cy="1371600"/>
              </a:xfrm>
            </p:spPr>
            <p:txBody>
              <a:bodyPr/>
              <a:lstStyle/>
              <a:p>
                <a:pPr marL="0" indent="0">
                  <a:lnSpc>
                    <a:spcPct val="90000"/>
                  </a:lnSpc>
                  <a:buFontTx/>
                  <a:buNone/>
                </a:pPr>
                <a:r>
                  <a:rPr lang="en-GB" sz="1400" dirty="0">
                    <a:latin typeface="Arial" charset="0"/>
                  </a:rPr>
                  <a:t>The “expected” position of such a particle is just its average location:</a:t>
                </a:r>
                <a:r>
                  <a:rPr lang="en-GB" sz="1200" dirty="0">
                    <a:latin typeface="Arial" charset="0"/>
                  </a:rPr>
                  <a:t> </a:t>
                </a:r>
              </a:p>
              <a:p>
                <a:pPr marL="0" indent="0">
                  <a:lnSpc>
                    <a:spcPct val="90000"/>
                  </a:lnSpc>
                  <a:buFontTx/>
                  <a:buNone/>
                </a:pPr>
                <a:endParaRPr lang="en-GB" sz="1200" dirty="0">
                  <a:latin typeface="Arial" charset="0"/>
                </a:endParaRPr>
              </a:p>
              <a:p>
                <a:pPr marL="0" indent="0">
                  <a:lnSpc>
                    <a:spcPct val="90000"/>
                  </a:lnSpc>
                  <a:buNone/>
                </a:pPr>
                <a14:m>
                  <m:oMathPara xmlns:m="http://schemas.openxmlformats.org/officeDocument/2006/math">
                    <m:oMathParaPr>
                      <m:jc m:val="centerGroup"/>
                    </m:oMathParaPr>
                    <m:oMath xmlns:m="http://schemas.openxmlformats.org/officeDocument/2006/math">
                      <m:d>
                        <m:dPr>
                          <m:begChr m:val="⟨"/>
                          <m:endChr m:val="⟩"/>
                          <m:ctrlPr>
                            <a:rPr lang="en-GB" sz="2400" i="1">
                              <a:latin typeface="Cambria Math" panose="02040503050406030204" pitchFamily="18" charset="0"/>
                            </a:rPr>
                          </m:ctrlPr>
                        </m:dPr>
                        <m:e>
                          <m:r>
                            <a:rPr lang="en-GB" sz="2400" i="1">
                              <a:latin typeface="Cambria Math" charset="0"/>
                            </a:rPr>
                            <m:t>𝑥</m:t>
                          </m:r>
                        </m:e>
                      </m:d>
                      <m:r>
                        <a:rPr lang="en-GB" sz="2400" i="1">
                          <a:latin typeface="Cambria Math" charset="0"/>
                        </a:rPr>
                        <m:t>=</m:t>
                      </m:r>
                      <m:f>
                        <m:fPr>
                          <m:ctrlPr>
                            <a:rPr lang="mr-IN" sz="2400" i="1" smtClean="0">
                              <a:latin typeface="Cambria Math" panose="02040503050406030204" pitchFamily="18" charset="0"/>
                            </a:rPr>
                          </m:ctrlPr>
                        </m:fPr>
                        <m:num>
                          <m:r>
                            <a:rPr lang="en-GB" sz="2400" b="0" i="1" smtClean="0">
                              <a:latin typeface="Cambria Math" charset="0"/>
                            </a:rPr>
                            <m:t>2</m:t>
                          </m:r>
                        </m:num>
                        <m:den>
                          <m:r>
                            <a:rPr lang="en-GB" sz="2400" b="0" i="1" smtClean="0">
                              <a:latin typeface="Cambria Math" charset="0"/>
                            </a:rPr>
                            <m:t>𝐿</m:t>
                          </m:r>
                        </m:den>
                      </m:f>
                      <m:nary>
                        <m:naryPr>
                          <m:limLoc m:val="undOvr"/>
                          <m:ctrlPr>
                            <a:rPr lang="is-IS" sz="2400" i="1">
                              <a:latin typeface="Cambria Math" panose="02040503050406030204" pitchFamily="18" charset="0"/>
                              <a:ea typeface="Cambria Math" charset="0"/>
                              <a:cs typeface="Cambria Math" charset="0"/>
                            </a:rPr>
                          </m:ctrlPr>
                        </m:naryPr>
                        <m:sub>
                          <m:r>
                            <m:rPr>
                              <m:brk m:alnAt="24"/>
                            </m:rPr>
                            <a:rPr lang="en-GB" sz="2400" i="1">
                              <a:latin typeface="Cambria Math" charset="0"/>
                              <a:ea typeface="Cambria Math" charset="0"/>
                              <a:cs typeface="Cambria Math" charset="0"/>
                            </a:rPr>
                            <m:t>0</m:t>
                          </m:r>
                        </m:sub>
                        <m:sup>
                          <m:r>
                            <a:rPr lang="en-GB" sz="2400" i="1">
                              <a:latin typeface="Cambria Math" charset="0"/>
                              <a:ea typeface="Cambria Math" charset="0"/>
                              <a:cs typeface="Cambria Math" charset="0"/>
                            </a:rPr>
                            <m:t>𝐿</m:t>
                          </m:r>
                        </m:sup>
                        <m:e>
                          <m:r>
                            <a:rPr lang="en-GB" sz="2400" i="1">
                              <a:latin typeface="Cambria Math" charset="0"/>
                            </a:rPr>
                            <m:t>𝑥</m:t>
                          </m:r>
                          <m:sSup>
                            <m:sSupPr>
                              <m:ctrlPr>
                                <a:rPr lang="en-GB" sz="2400" i="1">
                                  <a:latin typeface="Cambria Math" panose="02040503050406030204" pitchFamily="18" charset="0"/>
                                </a:rPr>
                              </m:ctrlPr>
                            </m:sSupPr>
                            <m:e>
                              <m:r>
                                <a:rPr lang="en-GB" sz="2400" i="1">
                                  <a:latin typeface="Cambria Math" charset="0"/>
                                </a:rPr>
                                <m:t> </m:t>
                              </m:r>
                              <m:r>
                                <m:rPr>
                                  <m:sty m:val="p"/>
                                </m:rPr>
                                <a:rPr lang="en-GB" sz="2400">
                                  <a:latin typeface="Cambria Math" charset="0"/>
                                </a:rPr>
                                <m:t>sin</m:t>
                              </m:r>
                            </m:e>
                            <m:sup>
                              <m:r>
                                <a:rPr lang="en-GB" sz="2400" i="1">
                                  <a:latin typeface="Cambria Math" charset="0"/>
                                </a:rPr>
                                <m:t>2</m:t>
                              </m:r>
                            </m:sup>
                          </m:sSup>
                          <m:d>
                            <m:dPr>
                              <m:ctrlPr>
                                <a:rPr lang="en-GB" sz="2400" i="1">
                                  <a:latin typeface="Cambria Math" panose="02040503050406030204" pitchFamily="18" charset="0"/>
                                </a:rPr>
                              </m:ctrlPr>
                            </m:dPr>
                            <m:e>
                              <m:r>
                                <a:rPr lang="en-GB" sz="2400" i="1">
                                  <a:latin typeface="Cambria Math" charset="0"/>
                                </a:rPr>
                                <m:t>𝑛</m:t>
                              </m:r>
                              <m:r>
                                <a:rPr lang="en-GB" sz="2400" i="1">
                                  <a:latin typeface="Cambria Math" charset="0"/>
                                  <a:ea typeface="Cambria Math" charset="0"/>
                                  <a:cs typeface="Cambria Math" charset="0"/>
                                </a:rPr>
                                <m:t>𝜋</m:t>
                              </m:r>
                              <m:r>
                                <a:rPr lang="en-GB" sz="2400" i="1">
                                  <a:latin typeface="Cambria Math" charset="0"/>
                                </a:rPr>
                                <m:t>𝑥</m:t>
                              </m:r>
                              <m:r>
                                <a:rPr lang="en-GB" sz="2400" i="1">
                                  <a:latin typeface="Cambria Math" charset="0"/>
                                </a:rPr>
                                <m:t>/</m:t>
                              </m:r>
                              <m:r>
                                <a:rPr lang="en-GB" sz="2400" i="1">
                                  <a:latin typeface="Cambria Math" charset="0"/>
                                </a:rPr>
                                <m:t>𝐿</m:t>
                              </m:r>
                            </m:e>
                          </m:d>
                          <m:r>
                            <a:rPr lang="en-GB" sz="2400" i="1">
                              <a:latin typeface="Cambria Math" charset="0"/>
                            </a:rPr>
                            <m:t>𝑑𝑥</m:t>
                          </m:r>
                        </m:e>
                      </m:nary>
                    </m:oMath>
                  </m:oMathPara>
                </a14:m>
                <a:endParaRPr lang="en-US" sz="2400" dirty="0">
                  <a:latin typeface="Arial" charset="0"/>
                </a:endParaRPr>
              </a:p>
              <a:p>
                <a:pPr marL="0" indent="0">
                  <a:lnSpc>
                    <a:spcPct val="90000"/>
                  </a:lnSpc>
                  <a:buFontTx/>
                  <a:buNone/>
                </a:pPr>
                <a:r>
                  <a:rPr lang="en-GB" sz="1200" dirty="0">
                    <a:latin typeface="Arial" charset="0"/>
                  </a:rPr>
                  <a:t> </a:t>
                </a:r>
                <a:endParaRPr lang="en-US" sz="1000" dirty="0">
                  <a:latin typeface="Arial" charset="0"/>
                </a:endParaRPr>
              </a:p>
            </p:txBody>
          </p:sp>
        </mc:Choice>
        <mc:Fallback xmlns="">
          <p:sp>
            <p:nvSpPr>
              <p:cNvPr id="141316" name="Rectangle 4"/>
              <p:cNvSpPr>
                <a:spLocks noGrp="1" noRot="1" noChangeAspect="1" noMove="1" noResize="1" noEditPoints="1" noAdjustHandles="1" noChangeArrowheads="1" noChangeShapeType="1" noTextEdit="1"/>
              </p:cNvSpPr>
              <p:nvPr>
                <p:ph type="body" idx="1"/>
              </p:nvPr>
            </p:nvSpPr>
            <p:spPr>
              <a:xfrm>
                <a:off x="381000" y="1295400"/>
                <a:ext cx="8382000" cy="1371600"/>
              </a:xfrm>
              <a:blipFill rotWithShape="0">
                <a:blip r:embed="rId3"/>
                <a:stretch>
                  <a:fillRect l="-218" t="-2222" b="-6222"/>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41317" name="Rectangle 5"/>
              <p:cNvSpPr>
                <a:spLocks noChangeArrowheads="1"/>
              </p:cNvSpPr>
              <p:nvPr/>
            </p:nvSpPr>
            <p:spPr bwMode="auto">
              <a:xfrm>
                <a:off x="381000" y="2971800"/>
                <a:ext cx="8382000" cy="2070100"/>
              </a:xfrm>
              <a:prstGeom prst="rect">
                <a:avLst/>
              </a:prstGeom>
              <a:noFill/>
              <a:ln w="9525">
                <a:noFill/>
                <a:miter lim="800000"/>
                <a:headEnd/>
                <a:tailEnd/>
              </a:ln>
              <a:effectLst/>
            </p:spPr>
            <p:txBody>
              <a:bodyPr>
                <a:prstTxWarp prst="textNoShape">
                  <a:avLst/>
                </a:prstTxWarp>
              </a:bodyPr>
              <a:lstStyle/>
              <a:p>
                <a:pPr>
                  <a:spcBef>
                    <a:spcPct val="20000"/>
                  </a:spcBef>
                </a:pPr>
                <a:r>
                  <a:rPr lang="en-GB" sz="1400" dirty="0">
                    <a:latin typeface="Arial" charset="0"/>
                  </a:rPr>
                  <a:t>Integrating by parts gives:</a:t>
                </a:r>
              </a:p>
              <a:p>
                <a:pPr>
                  <a:spcBef>
                    <a:spcPct val="20000"/>
                  </a:spcBef>
                </a:pPr>
                <a:endParaRPr lang="en-GB" sz="1400" dirty="0">
                  <a:latin typeface="Arial" charset="0"/>
                </a:endParaRPr>
              </a:p>
              <a:p>
                <a:pPr>
                  <a:spcBef>
                    <a:spcPct val="20000"/>
                  </a:spcBef>
                </a:pPr>
                <a:r>
                  <a:rPr lang="en-GB" sz="1400" dirty="0">
                    <a:latin typeface="Arial" charset="0"/>
                  </a:rPr>
                  <a:t>		</a:t>
                </a:r>
                <a14:m>
                  <m:oMath xmlns:m="http://schemas.openxmlformats.org/officeDocument/2006/math">
                    <m:d>
                      <m:dPr>
                        <m:begChr m:val="⟨"/>
                        <m:endChr m:val="⟩"/>
                        <m:ctrlPr>
                          <a:rPr lang="en-GB" i="1">
                            <a:latin typeface="Cambria Math" panose="02040503050406030204" pitchFamily="18" charset="0"/>
                          </a:rPr>
                        </m:ctrlPr>
                      </m:dPr>
                      <m:e>
                        <m:r>
                          <a:rPr lang="en-GB" i="1">
                            <a:latin typeface="Cambria Math" charset="0"/>
                          </a:rPr>
                          <m:t>𝑥</m:t>
                        </m:r>
                      </m:e>
                    </m:d>
                    <m:r>
                      <a:rPr lang="en-GB" i="1">
                        <a:latin typeface="Cambria Math" charset="0"/>
                      </a:rPr>
                      <m:t>=</m:t>
                    </m:r>
                    <m:f>
                      <m:fPr>
                        <m:ctrlPr>
                          <a:rPr lang="mr-IN" i="1">
                            <a:latin typeface="Cambria Math" panose="02040503050406030204" pitchFamily="18" charset="0"/>
                          </a:rPr>
                        </m:ctrlPr>
                      </m:fPr>
                      <m:num>
                        <m:r>
                          <a:rPr lang="en-GB" i="1">
                            <a:latin typeface="Cambria Math" charset="0"/>
                          </a:rPr>
                          <m:t>2</m:t>
                        </m:r>
                      </m:num>
                      <m:den>
                        <m:r>
                          <a:rPr lang="en-GB" i="1">
                            <a:latin typeface="Cambria Math" charset="0"/>
                          </a:rPr>
                          <m:t>𝐿</m:t>
                        </m:r>
                      </m:den>
                    </m:f>
                    <m:sSubSup>
                      <m:sSubSupPr>
                        <m:ctrlPr>
                          <a:rPr lang="en-US" i="1" smtClean="0">
                            <a:latin typeface="Cambria Math" panose="02040503050406030204" pitchFamily="18" charset="0"/>
                          </a:rPr>
                        </m:ctrlPr>
                      </m:sSubSupPr>
                      <m:e>
                        <m:d>
                          <m:dPr>
                            <m:begChr m:val="["/>
                            <m:endChr m:val="]"/>
                            <m:ctrlPr>
                              <a:rPr lang="mr-IN" i="1" smtClean="0">
                                <a:latin typeface="Cambria Math" panose="02040503050406030204" pitchFamily="18" charset="0"/>
                              </a:rPr>
                            </m:ctrlPr>
                          </m:dPr>
                          <m:e>
                            <m:f>
                              <m:fPr>
                                <m:ctrlPr>
                                  <a:rPr lang="mr-IN" i="1" smtClean="0">
                                    <a:latin typeface="Cambria Math" panose="02040503050406030204" pitchFamily="18" charset="0"/>
                                  </a:rPr>
                                </m:ctrlPr>
                              </m:fPr>
                              <m:num>
                                <m:sSup>
                                  <m:sSupPr>
                                    <m:ctrlPr>
                                      <a:rPr lang="mr-IN" i="1" smtClean="0">
                                        <a:latin typeface="Cambria Math" panose="02040503050406030204" pitchFamily="18" charset="0"/>
                                      </a:rPr>
                                    </m:ctrlPr>
                                  </m:sSupPr>
                                  <m:e>
                                    <m:r>
                                      <a:rPr lang="en-GB" b="0" i="1" smtClean="0">
                                        <a:latin typeface="Cambria Math" charset="0"/>
                                      </a:rPr>
                                      <m:t>𝑥</m:t>
                                    </m:r>
                                  </m:e>
                                  <m:sup>
                                    <m:r>
                                      <a:rPr lang="en-GB" b="0" i="1" smtClean="0">
                                        <a:latin typeface="Cambria Math" charset="0"/>
                                      </a:rPr>
                                      <m:t>2</m:t>
                                    </m:r>
                                  </m:sup>
                                </m:sSup>
                              </m:num>
                              <m:den>
                                <m:r>
                                  <a:rPr lang="en-GB" b="0" i="1" smtClean="0">
                                    <a:latin typeface="Cambria Math" charset="0"/>
                                  </a:rPr>
                                  <m:t>4</m:t>
                                </m:r>
                              </m:den>
                            </m:f>
                            <m:r>
                              <a:rPr lang="en-GB" b="0" i="1" smtClean="0">
                                <a:latin typeface="Cambria Math" charset="0"/>
                              </a:rPr>
                              <m:t>−</m:t>
                            </m:r>
                            <m:f>
                              <m:fPr>
                                <m:ctrlPr>
                                  <a:rPr lang="mr-IN" b="0" i="1" smtClean="0">
                                    <a:latin typeface="Cambria Math" panose="02040503050406030204" pitchFamily="18" charset="0"/>
                                  </a:rPr>
                                </m:ctrlPr>
                              </m:fPr>
                              <m:num>
                                <m:r>
                                  <a:rPr lang="en-GB" b="0" i="1" smtClean="0">
                                    <a:latin typeface="Cambria Math" charset="0"/>
                                  </a:rPr>
                                  <m:t>𝑥</m:t>
                                </m:r>
                                <m:func>
                                  <m:funcPr>
                                    <m:ctrlPr>
                                      <a:rPr lang="en-GB" b="0" i="1" smtClean="0">
                                        <a:latin typeface="Cambria Math" panose="02040503050406030204" pitchFamily="18" charset="0"/>
                                      </a:rPr>
                                    </m:ctrlPr>
                                  </m:funcPr>
                                  <m:fName>
                                    <m:r>
                                      <m:rPr>
                                        <m:sty m:val="p"/>
                                      </m:rPr>
                                      <a:rPr lang="en-GB" b="0" i="0" smtClean="0">
                                        <a:latin typeface="Cambria Math" charset="0"/>
                                      </a:rPr>
                                      <m:t>sin</m:t>
                                    </m:r>
                                  </m:fName>
                                  <m:e>
                                    <m:r>
                                      <a:rPr lang="en-GB" b="0" i="1" smtClean="0">
                                        <a:latin typeface="Cambria Math" charset="0"/>
                                      </a:rPr>
                                      <m:t>(2</m:t>
                                    </m:r>
                                    <m:r>
                                      <a:rPr lang="en-GB" b="0" i="1" smtClean="0">
                                        <a:latin typeface="Cambria Math" charset="0"/>
                                      </a:rPr>
                                      <m:t>𝑛</m:t>
                                    </m:r>
                                    <m:r>
                                      <a:rPr lang="en-GB" b="0" i="1" smtClean="0">
                                        <a:latin typeface="Cambria Math" charset="0"/>
                                        <a:ea typeface="Cambria Math" charset="0"/>
                                        <a:cs typeface="Cambria Math" charset="0"/>
                                      </a:rPr>
                                      <m:t>𝜋</m:t>
                                    </m:r>
                                    <m:r>
                                      <a:rPr lang="en-GB" b="0" i="1" smtClean="0">
                                        <a:latin typeface="Cambria Math" charset="0"/>
                                        <a:ea typeface="Cambria Math" charset="0"/>
                                        <a:cs typeface="Cambria Math" charset="0"/>
                                      </a:rPr>
                                      <m:t>𝑥</m:t>
                                    </m:r>
                                    <m:r>
                                      <a:rPr lang="en-GB" b="0" i="1" smtClean="0">
                                        <a:latin typeface="Cambria Math" charset="0"/>
                                        <a:ea typeface="Cambria Math" charset="0"/>
                                        <a:cs typeface="Cambria Math" charset="0"/>
                                      </a:rPr>
                                      <m:t>/</m:t>
                                    </m:r>
                                    <m:r>
                                      <a:rPr lang="en-GB" b="0" i="1" smtClean="0">
                                        <a:latin typeface="Cambria Math" charset="0"/>
                                        <a:ea typeface="Cambria Math" charset="0"/>
                                        <a:cs typeface="Cambria Math" charset="0"/>
                                      </a:rPr>
                                      <m:t>𝐿</m:t>
                                    </m:r>
                                    <m:r>
                                      <a:rPr lang="en-GB" b="0" i="1" smtClean="0">
                                        <a:latin typeface="Cambria Math" charset="0"/>
                                        <a:ea typeface="Cambria Math" charset="0"/>
                                        <a:cs typeface="Cambria Math" charset="0"/>
                                      </a:rPr>
                                      <m:t>)</m:t>
                                    </m:r>
                                  </m:e>
                                </m:func>
                              </m:num>
                              <m:den>
                                <m:r>
                                  <a:rPr lang="en-GB" b="0" i="1" smtClean="0">
                                    <a:latin typeface="Cambria Math" charset="0"/>
                                  </a:rPr>
                                  <m:t>4</m:t>
                                </m:r>
                                <m:r>
                                  <a:rPr lang="en-GB" b="0" i="1" smtClean="0">
                                    <a:latin typeface="Cambria Math" charset="0"/>
                                  </a:rPr>
                                  <m:t>𝑛</m:t>
                                </m:r>
                                <m:r>
                                  <a:rPr lang="en-GB" b="0" i="1" smtClean="0">
                                    <a:latin typeface="Cambria Math" charset="0"/>
                                    <a:ea typeface="Cambria Math" charset="0"/>
                                    <a:cs typeface="Cambria Math" charset="0"/>
                                  </a:rPr>
                                  <m:t>𝜋</m:t>
                                </m:r>
                                <m:r>
                                  <a:rPr lang="en-GB" b="0" i="1" smtClean="0">
                                    <a:latin typeface="Cambria Math" charset="0"/>
                                    <a:ea typeface="Cambria Math" charset="0"/>
                                    <a:cs typeface="Cambria Math" charset="0"/>
                                  </a:rPr>
                                  <m:t>/</m:t>
                                </m:r>
                                <m:r>
                                  <a:rPr lang="en-GB" b="0" i="1" smtClean="0">
                                    <a:latin typeface="Cambria Math" charset="0"/>
                                    <a:ea typeface="Cambria Math" charset="0"/>
                                    <a:cs typeface="Cambria Math" charset="0"/>
                                  </a:rPr>
                                  <m:t>𝐿</m:t>
                                </m:r>
                              </m:den>
                            </m:f>
                            <m:r>
                              <a:rPr lang="en-GB" b="0" i="1" smtClean="0">
                                <a:latin typeface="Cambria Math" charset="0"/>
                              </a:rPr>
                              <m:t>−</m:t>
                            </m:r>
                            <m:f>
                              <m:fPr>
                                <m:ctrlPr>
                                  <a:rPr lang="mr-IN" b="0" i="1" smtClean="0">
                                    <a:latin typeface="Cambria Math" panose="02040503050406030204" pitchFamily="18" charset="0"/>
                                  </a:rPr>
                                </m:ctrlPr>
                              </m:fPr>
                              <m:num>
                                <m:func>
                                  <m:funcPr>
                                    <m:ctrlPr>
                                      <a:rPr lang="en-US" b="0" i="1" smtClean="0">
                                        <a:latin typeface="Cambria Math" panose="02040503050406030204" pitchFamily="18" charset="0"/>
                                      </a:rPr>
                                    </m:ctrlPr>
                                  </m:funcPr>
                                  <m:fName>
                                    <m:r>
                                      <m:rPr>
                                        <m:sty m:val="p"/>
                                      </m:rPr>
                                      <a:rPr lang="en-US" b="0" i="0" smtClean="0">
                                        <a:latin typeface="Cambria Math" charset="0"/>
                                      </a:rPr>
                                      <m:t>cos</m:t>
                                    </m:r>
                                  </m:fName>
                                  <m:e>
                                    <m:r>
                                      <a:rPr lang="en-GB" b="0" i="1" smtClean="0">
                                        <a:latin typeface="Cambria Math" charset="0"/>
                                      </a:rPr>
                                      <m:t>(</m:t>
                                    </m:r>
                                    <m:f>
                                      <m:fPr>
                                        <m:ctrlPr>
                                          <a:rPr lang="en-GB" b="0" i="1" smtClean="0">
                                            <a:latin typeface="Cambria Math" panose="02040503050406030204" pitchFamily="18" charset="0"/>
                                            <a:ea typeface="Cambria Math" charset="0"/>
                                            <a:cs typeface="Cambria Math" charset="0"/>
                                          </a:rPr>
                                        </m:ctrlPr>
                                      </m:fPr>
                                      <m:num>
                                        <m:r>
                                          <a:rPr lang="en-GB" b="0" i="1" smtClean="0">
                                            <a:latin typeface="Cambria Math" charset="0"/>
                                          </a:rPr>
                                          <m:t>2</m:t>
                                        </m:r>
                                        <m:r>
                                          <a:rPr lang="en-GB" b="0" i="1" smtClean="0">
                                            <a:latin typeface="Cambria Math" charset="0"/>
                                          </a:rPr>
                                          <m:t>𝑛</m:t>
                                        </m:r>
                                        <m:r>
                                          <a:rPr lang="en-GB" b="0" i="1" smtClean="0">
                                            <a:latin typeface="Cambria Math" charset="0"/>
                                            <a:ea typeface="Cambria Math" charset="0"/>
                                            <a:cs typeface="Cambria Math" charset="0"/>
                                          </a:rPr>
                                          <m:t>𝜋</m:t>
                                        </m:r>
                                        <m:r>
                                          <a:rPr lang="en-GB" b="0" i="1" smtClean="0">
                                            <a:latin typeface="Cambria Math" charset="0"/>
                                            <a:ea typeface="Cambria Math" charset="0"/>
                                            <a:cs typeface="Cambria Math" charset="0"/>
                                          </a:rPr>
                                          <m:t>𝑥</m:t>
                                        </m:r>
                                      </m:num>
                                      <m:den>
                                        <m:r>
                                          <a:rPr lang="en-GB" b="0" i="1" smtClean="0">
                                            <a:latin typeface="Cambria Math" charset="0"/>
                                            <a:ea typeface="Cambria Math" charset="0"/>
                                            <a:cs typeface="Cambria Math" charset="0"/>
                                          </a:rPr>
                                          <m:t>𝐿</m:t>
                                        </m:r>
                                      </m:den>
                                    </m:f>
                                    <m:r>
                                      <a:rPr lang="en-GB" b="0" i="1" smtClean="0">
                                        <a:latin typeface="Cambria Math" charset="0"/>
                                        <a:ea typeface="Cambria Math" charset="0"/>
                                        <a:cs typeface="Cambria Math" charset="0"/>
                                      </a:rPr>
                                      <m:t>)</m:t>
                                    </m:r>
                                  </m:e>
                                </m:func>
                              </m:num>
                              <m:den>
                                <m:r>
                                  <a:rPr lang="en-GB" b="0" i="1" smtClean="0">
                                    <a:latin typeface="Cambria Math" charset="0"/>
                                  </a:rPr>
                                  <m:t>8</m:t>
                                </m:r>
                                <m:sSup>
                                  <m:sSupPr>
                                    <m:ctrlPr>
                                      <a:rPr lang="en-GB" b="0" i="1" smtClean="0">
                                        <a:latin typeface="Cambria Math" panose="02040503050406030204" pitchFamily="18" charset="0"/>
                                      </a:rPr>
                                    </m:ctrlPr>
                                  </m:sSupPr>
                                  <m:e>
                                    <m:r>
                                      <a:rPr lang="en-GB" b="0" i="1" smtClean="0">
                                        <a:latin typeface="Cambria Math" charset="0"/>
                                      </a:rPr>
                                      <m:t>𝑛</m:t>
                                    </m:r>
                                  </m:e>
                                  <m:sup>
                                    <m:r>
                                      <a:rPr lang="en-GB" b="0" i="1" smtClean="0">
                                        <a:latin typeface="Cambria Math" charset="0"/>
                                      </a:rPr>
                                      <m:t>2</m:t>
                                    </m:r>
                                  </m:sup>
                                </m:sSup>
                                <m:sSup>
                                  <m:sSupPr>
                                    <m:ctrlPr>
                                      <a:rPr lang="en-GB" b="0" i="1" smtClean="0">
                                        <a:latin typeface="Cambria Math" panose="02040503050406030204" pitchFamily="18" charset="0"/>
                                      </a:rPr>
                                    </m:ctrlPr>
                                  </m:sSupPr>
                                  <m:e>
                                    <m:r>
                                      <a:rPr lang="en-GB" b="0" i="1" smtClean="0">
                                        <a:latin typeface="Cambria Math" charset="0"/>
                                        <a:ea typeface="Cambria Math" charset="0"/>
                                        <a:cs typeface="Cambria Math" charset="0"/>
                                      </a:rPr>
                                      <m:t>𝜋</m:t>
                                    </m:r>
                                  </m:e>
                                  <m:sup>
                                    <m:r>
                                      <a:rPr lang="en-GB" b="0" i="1" smtClean="0">
                                        <a:latin typeface="Cambria Math" charset="0"/>
                                      </a:rPr>
                                      <m:t>2</m:t>
                                    </m:r>
                                  </m:sup>
                                </m:sSup>
                                <m:r>
                                  <a:rPr lang="en-GB" b="0" i="1" smtClean="0">
                                    <a:latin typeface="Cambria Math" charset="0"/>
                                  </a:rPr>
                                  <m:t>/</m:t>
                                </m:r>
                                <m:sSup>
                                  <m:sSupPr>
                                    <m:ctrlPr>
                                      <a:rPr lang="en-GB" b="0" i="1" smtClean="0">
                                        <a:latin typeface="Cambria Math" panose="02040503050406030204" pitchFamily="18" charset="0"/>
                                      </a:rPr>
                                    </m:ctrlPr>
                                  </m:sSupPr>
                                  <m:e>
                                    <m:r>
                                      <a:rPr lang="en-GB" b="0" i="1" smtClean="0">
                                        <a:latin typeface="Cambria Math" charset="0"/>
                                      </a:rPr>
                                      <m:t>𝐿</m:t>
                                    </m:r>
                                  </m:e>
                                  <m:sup>
                                    <m:r>
                                      <a:rPr lang="en-GB" b="0" i="1" smtClean="0">
                                        <a:latin typeface="Cambria Math" charset="0"/>
                                      </a:rPr>
                                      <m:t>2</m:t>
                                    </m:r>
                                  </m:sup>
                                </m:sSup>
                              </m:den>
                            </m:f>
                          </m:e>
                        </m:d>
                      </m:e>
                      <m:sub>
                        <m:r>
                          <a:rPr lang="en-GB" b="0" i="1" smtClean="0">
                            <a:latin typeface="Cambria Math" charset="0"/>
                          </a:rPr>
                          <m:t>0</m:t>
                        </m:r>
                      </m:sub>
                      <m:sup>
                        <m:r>
                          <a:rPr lang="en-GB" b="0" i="1" smtClean="0">
                            <a:latin typeface="Cambria Math" charset="0"/>
                          </a:rPr>
                          <m:t>𝐿</m:t>
                        </m:r>
                      </m:sup>
                    </m:sSubSup>
                  </m:oMath>
                </a14:m>
                <a:endParaRPr lang="en-US" dirty="0">
                  <a:latin typeface="Arial" charset="0"/>
                </a:endParaRPr>
              </a:p>
              <a:p>
                <a:pPr>
                  <a:spcBef>
                    <a:spcPct val="20000"/>
                  </a:spcBef>
                </a:pPr>
                <a:r>
                  <a:rPr lang="en-US" dirty="0">
                    <a:latin typeface="Arial" charset="0"/>
                  </a:rPr>
                  <a:t>	    	       </a:t>
                </a:r>
                <a14:m>
                  <m:oMath xmlns:m="http://schemas.openxmlformats.org/officeDocument/2006/math">
                    <m:r>
                      <a:rPr lang="en-GB" b="0" i="1" smtClean="0">
                        <a:latin typeface="Cambria Math" charset="0"/>
                      </a:rPr>
                      <m:t>=</m:t>
                    </m:r>
                    <m:f>
                      <m:fPr>
                        <m:ctrlPr>
                          <a:rPr lang="mr-IN" b="0" i="1" smtClean="0">
                            <a:latin typeface="Cambria Math" panose="02040503050406030204" pitchFamily="18" charset="0"/>
                          </a:rPr>
                        </m:ctrlPr>
                      </m:fPr>
                      <m:num>
                        <m:r>
                          <a:rPr lang="en-GB" b="0" i="1" smtClean="0">
                            <a:latin typeface="Cambria Math" charset="0"/>
                          </a:rPr>
                          <m:t>2</m:t>
                        </m:r>
                      </m:num>
                      <m:den>
                        <m:r>
                          <a:rPr lang="en-GB" b="0" i="1" smtClean="0">
                            <a:latin typeface="Cambria Math" charset="0"/>
                          </a:rPr>
                          <m:t>𝐿</m:t>
                        </m:r>
                      </m:den>
                    </m:f>
                    <m:d>
                      <m:dPr>
                        <m:begChr m:val="["/>
                        <m:endChr m:val="]"/>
                        <m:ctrlPr>
                          <a:rPr lang="mr-IN" b="0" i="1" smtClean="0">
                            <a:latin typeface="Cambria Math" panose="02040503050406030204" pitchFamily="18" charset="0"/>
                          </a:rPr>
                        </m:ctrlPr>
                      </m:dPr>
                      <m:e>
                        <m:f>
                          <m:fPr>
                            <m:ctrlPr>
                              <a:rPr lang="mr-IN" b="0" i="1" smtClean="0">
                                <a:latin typeface="Cambria Math" panose="02040503050406030204" pitchFamily="18" charset="0"/>
                              </a:rPr>
                            </m:ctrlPr>
                          </m:fPr>
                          <m:num>
                            <m:sSup>
                              <m:sSupPr>
                                <m:ctrlPr>
                                  <a:rPr lang="mr-IN" b="0" i="1" smtClean="0">
                                    <a:latin typeface="Cambria Math" panose="02040503050406030204" pitchFamily="18" charset="0"/>
                                  </a:rPr>
                                </m:ctrlPr>
                              </m:sSupPr>
                              <m:e>
                                <m:r>
                                  <a:rPr lang="en-GB" b="0" i="1" smtClean="0">
                                    <a:latin typeface="Cambria Math" charset="0"/>
                                  </a:rPr>
                                  <m:t>𝐿</m:t>
                                </m:r>
                              </m:e>
                              <m:sup>
                                <m:r>
                                  <a:rPr lang="en-GB" b="0" i="1" smtClean="0">
                                    <a:latin typeface="Cambria Math" charset="0"/>
                                  </a:rPr>
                                  <m:t>2</m:t>
                                </m:r>
                              </m:sup>
                            </m:sSup>
                          </m:num>
                          <m:den>
                            <m:r>
                              <a:rPr lang="en-GB" b="0" i="1" smtClean="0">
                                <a:latin typeface="Cambria Math" charset="0"/>
                              </a:rPr>
                              <m:t>4</m:t>
                            </m:r>
                          </m:den>
                        </m:f>
                      </m:e>
                    </m:d>
                    <m:r>
                      <a:rPr lang="en-GB" b="0" i="1" smtClean="0">
                        <a:latin typeface="Cambria Math" charset="0"/>
                      </a:rPr>
                      <m:t>=</m:t>
                    </m:r>
                    <m:f>
                      <m:fPr>
                        <m:ctrlPr>
                          <a:rPr lang="mr-IN" b="0" i="1" smtClean="0">
                            <a:latin typeface="Cambria Math" panose="02040503050406030204" pitchFamily="18" charset="0"/>
                          </a:rPr>
                        </m:ctrlPr>
                      </m:fPr>
                      <m:num>
                        <m:r>
                          <a:rPr lang="en-GB" b="0" i="1" smtClean="0">
                            <a:latin typeface="Cambria Math" charset="0"/>
                          </a:rPr>
                          <m:t>𝐿</m:t>
                        </m:r>
                      </m:num>
                      <m:den>
                        <m:r>
                          <a:rPr lang="en-GB" b="0" i="1" smtClean="0">
                            <a:latin typeface="Cambria Math" charset="0"/>
                          </a:rPr>
                          <m:t>2</m:t>
                        </m:r>
                      </m:den>
                    </m:f>
                  </m:oMath>
                </a14:m>
                <a:endParaRPr lang="en-US" dirty="0">
                  <a:latin typeface="Arial" charset="0"/>
                </a:endParaRPr>
              </a:p>
              <a:p>
                <a:pPr>
                  <a:spcBef>
                    <a:spcPct val="20000"/>
                  </a:spcBef>
                </a:pPr>
                <a:endParaRPr lang="en-US" sz="1400" dirty="0">
                  <a:latin typeface="Arial" charset="0"/>
                </a:endParaRPr>
              </a:p>
            </p:txBody>
          </p:sp>
        </mc:Choice>
        <mc:Fallback xmlns="">
          <p:sp>
            <p:nvSpPr>
              <p:cNvPr id="141317" name="Rectangle 5"/>
              <p:cNvSpPr>
                <a:spLocks noRot="1" noChangeAspect="1" noMove="1" noResize="1" noEditPoints="1" noAdjustHandles="1" noChangeArrowheads="1" noChangeShapeType="1" noTextEdit="1"/>
              </p:cNvSpPr>
              <p:nvPr/>
            </p:nvSpPr>
            <p:spPr bwMode="auto">
              <a:xfrm>
                <a:off x="381000" y="2971800"/>
                <a:ext cx="8382000" cy="2070100"/>
              </a:xfrm>
              <a:prstGeom prst="rect">
                <a:avLst/>
              </a:prstGeom>
              <a:blipFill rotWithShape="0">
                <a:blip r:embed="rId4"/>
                <a:stretch>
                  <a:fillRect l="-218" t="-590" b="-12389"/>
                </a:stretch>
              </a:blipFill>
              <a:ln w="9525">
                <a:noFill/>
                <a:miter lim="800000"/>
                <a:headEnd/>
                <a:tailEnd/>
              </a:ln>
              <a:effectLst/>
            </p:spPr>
            <p:txBody>
              <a:bodyPr/>
              <a:lstStyle/>
              <a:p>
                <a:r>
                  <a:rPr lang="en-US">
                    <a:noFill/>
                  </a:rPr>
                  <a:t> </a:t>
                </a:r>
              </a:p>
            </p:txBody>
          </p:sp>
        </mc:Fallback>
      </mc:AlternateContent>
      <p:sp>
        <p:nvSpPr>
          <p:cNvPr id="141324" name="Rectangle 12"/>
          <p:cNvSpPr>
            <a:spLocks noChangeArrowheads="1"/>
          </p:cNvSpPr>
          <p:nvPr/>
        </p:nvSpPr>
        <p:spPr bwMode="auto">
          <a:xfrm>
            <a:off x="381000" y="5702300"/>
            <a:ext cx="8382000" cy="1066800"/>
          </a:xfrm>
          <a:prstGeom prst="rect">
            <a:avLst/>
          </a:prstGeom>
          <a:noFill/>
          <a:ln w="9525">
            <a:noFill/>
            <a:miter lim="800000"/>
            <a:headEnd/>
            <a:tailEnd/>
          </a:ln>
          <a:effectLst/>
        </p:spPr>
        <p:txBody>
          <a:bodyPr>
            <a:prstTxWarp prst="textNoShape">
              <a:avLst/>
            </a:prstTxWarp>
          </a:bodyPr>
          <a:lstStyle/>
          <a:p>
            <a:pPr>
              <a:spcBef>
                <a:spcPct val="20000"/>
              </a:spcBef>
            </a:pPr>
            <a:r>
              <a:rPr lang="en-GB" sz="1400" dirty="0">
                <a:latin typeface="Arial" charset="0"/>
              </a:rPr>
              <a:t>In other words, the expected position is (as we would expect by symmetry) the midpoint of the box. Note that this is not where we actually expect to find the particle, and indeed could never find it there for even states).</a:t>
            </a:r>
            <a:endParaRPr lang="en-US" sz="1400" dirty="0">
              <a:latin typeface="Arial" charset="0"/>
            </a:endParaRPr>
          </a:p>
        </p:txBody>
      </p:sp>
    </p:spTree>
    <p:extLst>
      <p:ext uri="{BB962C8B-B14F-4D97-AF65-F5344CB8AC3E}">
        <p14:creationId xmlns:p14="http://schemas.microsoft.com/office/powerpoint/2010/main" val="2891228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4131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4132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1317" grpId="0"/>
      <p:bldP spid="141324"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22" name="Rectangle 2"/>
          <p:cNvSpPr>
            <a:spLocks noGrp="1" noChangeArrowheads="1"/>
          </p:cNvSpPr>
          <p:nvPr>
            <p:ph type="title"/>
          </p:nvPr>
        </p:nvSpPr>
        <p:spPr>
          <a:xfrm>
            <a:off x="304800" y="152400"/>
            <a:ext cx="8534400" cy="1143000"/>
          </a:xfrm>
        </p:spPr>
        <p:txBody>
          <a:bodyPr/>
          <a:lstStyle/>
          <a:p>
            <a:r>
              <a:rPr lang="en-US" sz="3200" dirty="0">
                <a:latin typeface="Arial" charset="0"/>
              </a:rPr>
              <a:t>The kinetic energy operator and energy levels</a:t>
            </a:r>
            <a:endParaRPr lang="en-US" dirty="0"/>
          </a:p>
        </p:txBody>
      </p:sp>
      <p:sp>
        <p:nvSpPr>
          <p:cNvPr id="133123" name="Rectangle 3"/>
          <p:cNvSpPr>
            <a:spLocks noChangeArrowheads="1"/>
          </p:cNvSpPr>
          <p:nvPr/>
        </p:nvSpPr>
        <p:spPr bwMode="auto">
          <a:xfrm>
            <a:off x="685800" y="1524000"/>
            <a:ext cx="7772400" cy="4114800"/>
          </a:xfrm>
          <a:prstGeom prst="rect">
            <a:avLst/>
          </a:prstGeom>
          <a:noFill/>
          <a:ln w="9525">
            <a:noFill/>
            <a:miter lim="800000"/>
            <a:headEnd/>
            <a:tailEnd/>
          </a:ln>
          <a:effectLst/>
        </p:spPr>
        <p:txBody>
          <a:bodyPr>
            <a:prstTxWarp prst="textNoShape">
              <a:avLst/>
            </a:prstTxWarp>
          </a:bodyPr>
          <a:lstStyle/>
          <a:p>
            <a:pPr algn="just">
              <a:lnSpc>
                <a:spcPct val="90000"/>
              </a:lnSpc>
              <a:spcBef>
                <a:spcPct val="20000"/>
              </a:spcBef>
            </a:pPr>
            <a:endParaRPr lang="en-GB" sz="2800">
              <a:latin typeface="Comic Sans MS" charset="0"/>
            </a:endParaRPr>
          </a:p>
        </p:txBody>
      </p:sp>
      <p:sp>
        <p:nvSpPr>
          <p:cNvPr id="133124" name="Rectangle 4"/>
          <p:cNvSpPr>
            <a:spLocks noGrp="1" noChangeArrowheads="1"/>
          </p:cNvSpPr>
          <p:nvPr>
            <p:ph type="body" idx="1"/>
          </p:nvPr>
        </p:nvSpPr>
        <p:spPr>
          <a:xfrm>
            <a:off x="381000" y="1295400"/>
            <a:ext cx="8382000" cy="609600"/>
          </a:xfrm>
        </p:spPr>
        <p:txBody>
          <a:bodyPr/>
          <a:lstStyle/>
          <a:p>
            <a:pPr marL="0" indent="0">
              <a:lnSpc>
                <a:spcPct val="90000"/>
              </a:lnSpc>
              <a:buFontTx/>
              <a:buNone/>
            </a:pPr>
            <a:r>
              <a:rPr lang="en-GB" sz="1400" dirty="0">
                <a:latin typeface="Arial" charset="0"/>
              </a:rPr>
              <a:t>To calculate the kinetic energy from the </a:t>
            </a:r>
            <a:r>
              <a:rPr lang="en-GB" sz="1400" dirty="0" err="1">
                <a:latin typeface="Arial" charset="0"/>
              </a:rPr>
              <a:t>wavefunction</a:t>
            </a:r>
            <a:r>
              <a:rPr lang="en-GB" sz="1400" dirty="0">
                <a:latin typeface="Arial" charset="0"/>
              </a:rPr>
              <a:t> we use a particular “operator”: </a:t>
            </a:r>
          </a:p>
          <a:p>
            <a:pPr marL="0" indent="0">
              <a:lnSpc>
                <a:spcPct val="90000"/>
              </a:lnSpc>
              <a:buFontTx/>
              <a:buNone/>
            </a:pPr>
            <a:endParaRPr lang="en-GB" sz="1200" dirty="0">
              <a:latin typeface="Arial" charset="0"/>
            </a:endParaRPr>
          </a:p>
          <a:p>
            <a:pPr marL="0" indent="0">
              <a:lnSpc>
                <a:spcPct val="90000"/>
              </a:lnSpc>
              <a:buFontTx/>
              <a:buNone/>
            </a:pPr>
            <a:endParaRPr lang="en-US" sz="1200" dirty="0">
              <a:latin typeface="Arial" charset="0"/>
            </a:endParaRPr>
          </a:p>
        </p:txBody>
      </p:sp>
      <p:graphicFrame>
        <p:nvGraphicFramePr>
          <p:cNvPr id="133126" name="Object 6"/>
          <p:cNvGraphicFramePr>
            <a:graphicFrameLocks noChangeAspect="1"/>
          </p:cNvGraphicFramePr>
          <p:nvPr/>
        </p:nvGraphicFramePr>
        <p:xfrm>
          <a:off x="3325813" y="1752600"/>
          <a:ext cx="2149475" cy="715963"/>
        </p:xfrm>
        <a:graphic>
          <a:graphicData uri="http://schemas.openxmlformats.org/presentationml/2006/ole">
            <mc:AlternateContent xmlns:mc="http://schemas.openxmlformats.org/markup-compatibility/2006">
              <mc:Choice xmlns:v="urn:schemas-microsoft-com:vml" Requires="v">
                <p:oleObj spid="_x0000_s28838" name="Equation" r:id="rId4" imgW="1181100" imgH="393700" progId="Equation.3">
                  <p:embed/>
                </p:oleObj>
              </mc:Choice>
              <mc:Fallback>
                <p:oleObj name="Equation" r:id="rId4" imgW="1181100" imgH="393700" progId="Equation.3">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325813" y="1752600"/>
                        <a:ext cx="2149475" cy="715963"/>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sp>
        <p:nvSpPr>
          <p:cNvPr id="10" name="Rectangle 6"/>
          <p:cNvSpPr>
            <a:spLocks noChangeArrowheads="1"/>
          </p:cNvSpPr>
          <p:nvPr/>
        </p:nvSpPr>
        <p:spPr bwMode="auto">
          <a:xfrm>
            <a:off x="381000" y="2514600"/>
            <a:ext cx="8382000" cy="1066800"/>
          </a:xfrm>
          <a:prstGeom prst="rect">
            <a:avLst/>
          </a:prstGeom>
          <a:noFill/>
          <a:ln w="9525">
            <a:noFill/>
            <a:miter lim="800000"/>
            <a:headEnd/>
            <a:tailEnd/>
          </a:ln>
          <a:effectLst/>
        </p:spPr>
        <p:txBody>
          <a:bodyPr>
            <a:prstTxWarp prst="textNoShape">
              <a:avLst/>
            </a:prstTxWarp>
          </a:bodyPr>
          <a:lstStyle/>
          <a:p>
            <a:pPr>
              <a:spcBef>
                <a:spcPct val="20000"/>
              </a:spcBef>
            </a:pPr>
            <a:r>
              <a:rPr lang="en-GB" sz="1400" dirty="0">
                <a:latin typeface="Arial" charset="0"/>
              </a:rPr>
              <a:t>Thus for a particle in an infinite potential well we find:</a:t>
            </a:r>
            <a:endParaRPr lang="en-US" sz="1400" dirty="0">
              <a:latin typeface="Arial" charset="0"/>
            </a:endParaRPr>
          </a:p>
        </p:txBody>
      </p:sp>
      <p:sp>
        <p:nvSpPr>
          <p:cNvPr id="11" name="Rectangle 8"/>
          <p:cNvSpPr>
            <a:spLocks noChangeArrowheads="1"/>
          </p:cNvSpPr>
          <p:nvPr/>
        </p:nvSpPr>
        <p:spPr bwMode="auto">
          <a:xfrm>
            <a:off x="304800" y="5029200"/>
            <a:ext cx="8458200" cy="1600200"/>
          </a:xfrm>
          <a:prstGeom prst="rect">
            <a:avLst/>
          </a:prstGeom>
          <a:noFill/>
          <a:ln w="9525">
            <a:noFill/>
            <a:miter lim="800000"/>
            <a:headEnd/>
            <a:tailEnd/>
          </a:ln>
          <a:effectLst/>
        </p:spPr>
        <p:txBody>
          <a:bodyPr>
            <a:prstTxWarp prst="textNoShape">
              <a:avLst/>
            </a:prstTxWarp>
          </a:bodyPr>
          <a:lstStyle/>
          <a:p>
            <a:pPr>
              <a:spcBef>
                <a:spcPct val="20000"/>
              </a:spcBef>
            </a:pPr>
            <a:r>
              <a:rPr lang="en-US" sz="1400" dirty="0">
                <a:latin typeface="Arial" charset="0"/>
              </a:rPr>
              <a:t>This shows that the allowed states for a particle in a box have energy levels which are </a:t>
            </a:r>
            <a:r>
              <a:rPr lang="en-US" sz="1400" b="1" dirty="0">
                <a:latin typeface="Arial" charset="0"/>
              </a:rPr>
              <a:t>quantized</a:t>
            </a:r>
            <a:r>
              <a:rPr lang="en-US" sz="1400" dirty="0">
                <a:latin typeface="Arial" charset="0"/>
              </a:rPr>
              <a:t> with values proportional to </a:t>
            </a:r>
            <a:r>
              <a:rPr lang="en-US" sz="1800" i="1" dirty="0"/>
              <a:t>n</a:t>
            </a:r>
            <a:r>
              <a:rPr lang="en-US" sz="1800" baseline="30000" dirty="0"/>
              <a:t>2</a:t>
            </a:r>
            <a:r>
              <a:rPr lang="en-US" sz="1400" dirty="0">
                <a:latin typeface="Arial" charset="0"/>
              </a:rPr>
              <a:t>.  Note that even the lowest “</a:t>
            </a:r>
            <a:r>
              <a:rPr lang="en-US" sz="1400" b="1" dirty="0">
                <a:latin typeface="Arial" charset="0"/>
              </a:rPr>
              <a:t>ground state”</a:t>
            </a:r>
            <a:r>
              <a:rPr lang="en-US" sz="1400" dirty="0">
                <a:latin typeface="Arial" charset="0"/>
              </a:rPr>
              <a:t> </a:t>
            </a:r>
            <a:r>
              <a:rPr lang="en-US" sz="1800" dirty="0"/>
              <a:t>(</a:t>
            </a:r>
            <a:r>
              <a:rPr lang="en-US" sz="1800" i="1" dirty="0"/>
              <a:t>n</a:t>
            </a:r>
            <a:r>
              <a:rPr lang="en-US" sz="1800" dirty="0"/>
              <a:t>=1) </a:t>
            </a:r>
            <a:r>
              <a:rPr lang="en-US" sz="1400" dirty="0">
                <a:latin typeface="Arial" charset="0"/>
              </a:rPr>
              <a:t>does not have zero energy!</a:t>
            </a:r>
          </a:p>
          <a:p>
            <a:pPr>
              <a:spcBef>
                <a:spcPct val="20000"/>
              </a:spcBef>
            </a:pPr>
            <a:endParaRPr lang="en-US" sz="1400" dirty="0">
              <a:latin typeface="Arial" charset="0"/>
            </a:endParaRPr>
          </a:p>
          <a:p>
            <a:pPr>
              <a:spcBef>
                <a:spcPct val="20000"/>
              </a:spcBef>
            </a:pPr>
            <a:r>
              <a:rPr lang="en-US" sz="1400" dirty="0">
                <a:latin typeface="Arial" charset="0"/>
              </a:rPr>
              <a:t>As you will see later, application of quantum rules to electrons in atoms leads to the prediction of discrete energy levels which explains the </a:t>
            </a:r>
            <a:r>
              <a:rPr lang="en-US" sz="1400" b="1" dirty="0">
                <a:latin typeface="Arial" charset="0"/>
              </a:rPr>
              <a:t>atomic line spectra</a:t>
            </a:r>
            <a:r>
              <a:rPr lang="en-US" sz="1400" dirty="0">
                <a:latin typeface="Arial" charset="0"/>
              </a:rPr>
              <a:t> - the first great experimental verification of quantum mechanics.</a:t>
            </a:r>
          </a:p>
          <a:p>
            <a:pPr>
              <a:spcBef>
                <a:spcPct val="20000"/>
              </a:spcBef>
            </a:pPr>
            <a:endParaRPr lang="en-US" sz="1400" dirty="0">
              <a:latin typeface="Arial" charset="0"/>
            </a:endParaRPr>
          </a:p>
        </p:txBody>
      </p:sp>
      <p:graphicFrame>
        <p:nvGraphicFramePr>
          <p:cNvPr id="12" name="Object 10"/>
          <p:cNvGraphicFramePr>
            <a:graphicFrameLocks noChangeAspect="1"/>
          </p:cNvGraphicFramePr>
          <p:nvPr>
            <p:extLst>
              <p:ext uri="{D42A27DB-BD31-4B8C-83A1-F6EECF244321}">
                <p14:modId xmlns:p14="http://schemas.microsoft.com/office/powerpoint/2010/main" val="1030902415"/>
              </p:ext>
            </p:extLst>
          </p:nvPr>
        </p:nvGraphicFramePr>
        <p:xfrm>
          <a:off x="2085975" y="3124200"/>
          <a:ext cx="5000625" cy="1603375"/>
        </p:xfrm>
        <a:graphic>
          <a:graphicData uri="http://schemas.openxmlformats.org/presentationml/2006/ole">
            <mc:AlternateContent xmlns:mc="http://schemas.openxmlformats.org/markup-compatibility/2006">
              <mc:Choice xmlns:v="urn:schemas-microsoft-com:vml" Requires="v">
                <p:oleObj spid="_x0000_s28839" name="Equation" r:id="rId6" imgW="2844800" imgH="914400" progId="Equation.3">
                  <p:embed/>
                </p:oleObj>
              </mc:Choice>
              <mc:Fallback>
                <p:oleObj name="Equation" r:id="rId6" imgW="2844800" imgH="914400" progId="Equation.3">
                  <p:embed/>
                  <p:pic>
                    <p:nvPicPr>
                      <p:cNvPr id="0" nam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085975" y="3124200"/>
                        <a:ext cx="5000625" cy="160337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spTree>
    <p:extLst>
      <p:ext uri="{BB962C8B-B14F-4D97-AF65-F5344CB8AC3E}">
        <p14:creationId xmlns:p14="http://schemas.microsoft.com/office/powerpoint/2010/main" val="13381277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2"/>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1"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62" name="Rectangle 2"/>
          <p:cNvSpPr>
            <a:spLocks noGrp="1" noChangeArrowheads="1"/>
          </p:cNvSpPr>
          <p:nvPr>
            <p:ph type="title"/>
          </p:nvPr>
        </p:nvSpPr>
        <p:spPr>
          <a:xfrm>
            <a:off x="304800" y="152400"/>
            <a:ext cx="8534400" cy="1143000"/>
          </a:xfrm>
        </p:spPr>
        <p:txBody>
          <a:bodyPr/>
          <a:lstStyle/>
          <a:p>
            <a:r>
              <a:rPr lang="en-US" sz="3200" dirty="0">
                <a:latin typeface="Arial" charset="0"/>
                <a:ea typeface="Arial" charset="0"/>
                <a:cs typeface="Arial" charset="0"/>
              </a:rPr>
              <a:t>Comparison to classical result</a:t>
            </a:r>
          </a:p>
        </p:txBody>
      </p:sp>
      <p:sp>
        <p:nvSpPr>
          <p:cNvPr id="143363" name="Rectangle 3"/>
          <p:cNvSpPr>
            <a:spLocks noChangeArrowheads="1"/>
          </p:cNvSpPr>
          <p:nvPr/>
        </p:nvSpPr>
        <p:spPr bwMode="auto">
          <a:xfrm>
            <a:off x="685800" y="1524000"/>
            <a:ext cx="7772400" cy="4114800"/>
          </a:xfrm>
          <a:prstGeom prst="rect">
            <a:avLst/>
          </a:prstGeom>
          <a:noFill/>
          <a:ln w="9525">
            <a:noFill/>
            <a:miter lim="800000"/>
            <a:headEnd/>
            <a:tailEnd/>
          </a:ln>
          <a:effectLst/>
        </p:spPr>
        <p:txBody>
          <a:bodyPr>
            <a:prstTxWarp prst="textNoShape">
              <a:avLst/>
            </a:prstTxWarp>
          </a:bodyPr>
          <a:lstStyle/>
          <a:p>
            <a:pPr algn="just">
              <a:lnSpc>
                <a:spcPct val="90000"/>
              </a:lnSpc>
              <a:spcBef>
                <a:spcPct val="20000"/>
              </a:spcBef>
            </a:pPr>
            <a:endParaRPr lang="en-GB" sz="2800">
              <a:latin typeface="Comic Sans MS" charset="0"/>
            </a:endParaRPr>
          </a:p>
        </p:txBody>
      </p:sp>
      <p:sp>
        <p:nvSpPr>
          <p:cNvPr id="143364" name="Rectangle 4"/>
          <p:cNvSpPr>
            <a:spLocks noGrp="1" noChangeArrowheads="1"/>
          </p:cNvSpPr>
          <p:nvPr>
            <p:ph type="body" idx="1"/>
          </p:nvPr>
        </p:nvSpPr>
        <p:spPr>
          <a:xfrm>
            <a:off x="381000" y="1295400"/>
            <a:ext cx="8382000" cy="609600"/>
          </a:xfrm>
        </p:spPr>
        <p:txBody>
          <a:bodyPr/>
          <a:lstStyle/>
          <a:p>
            <a:pPr marL="0" indent="0">
              <a:lnSpc>
                <a:spcPct val="90000"/>
              </a:lnSpc>
              <a:buFontTx/>
              <a:buNone/>
            </a:pPr>
            <a:r>
              <a:rPr lang="en-GB" sz="1400">
                <a:latin typeface="Arial" charset="0"/>
              </a:rPr>
              <a:t>Recalling de Broglie’s expression relating momentum to wavelength, and noting that the wavelength in this case is</a:t>
            </a:r>
            <a:r>
              <a:rPr lang="en-GB" sz="1800">
                <a:latin typeface="Arial" charset="0"/>
              </a:rPr>
              <a:t> </a:t>
            </a:r>
            <a:r>
              <a:rPr lang="en-US" sz="1800"/>
              <a:t>2</a:t>
            </a:r>
            <a:r>
              <a:rPr lang="en-US" sz="1800" i="1"/>
              <a:t>L/n</a:t>
            </a:r>
            <a:r>
              <a:rPr lang="en-US" sz="1600" i="1">
                <a:sym typeface="Symbol" charset="2"/>
              </a:rPr>
              <a:t>, </a:t>
            </a:r>
            <a:r>
              <a:rPr lang="en-GB" sz="1400">
                <a:latin typeface="Arial" charset="0"/>
              </a:rPr>
              <a:t>we find that the energy of the allowed states is given by:</a:t>
            </a:r>
            <a:endParaRPr lang="en-GB" sz="1000">
              <a:latin typeface="Arial" charset="0"/>
            </a:endParaRPr>
          </a:p>
          <a:p>
            <a:pPr marL="0" indent="0">
              <a:lnSpc>
                <a:spcPct val="90000"/>
              </a:lnSpc>
              <a:buFontTx/>
              <a:buNone/>
            </a:pPr>
            <a:endParaRPr lang="en-GB" sz="900">
              <a:latin typeface="Arial" charset="0"/>
            </a:endParaRPr>
          </a:p>
          <a:p>
            <a:pPr marL="0" indent="0">
              <a:lnSpc>
                <a:spcPct val="90000"/>
              </a:lnSpc>
              <a:buFontTx/>
              <a:buNone/>
            </a:pPr>
            <a:endParaRPr lang="en-US" sz="900">
              <a:latin typeface="Arial" charset="0"/>
            </a:endParaRPr>
          </a:p>
        </p:txBody>
      </p:sp>
      <p:sp>
        <p:nvSpPr>
          <p:cNvPr id="143367" name="Rectangle 7"/>
          <p:cNvSpPr>
            <a:spLocks noChangeArrowheads="1"/>
          </p:cNvSpPr>
          <p:nvPr/>
        </p:nvSpPr>
        <p:spPr bwMode="auto">
          <a:xfrm>
            <a:off x="304800" y="4114800"/>
            <a:ext cx="8458200" cy="2514600"/>
          </a:xfrm>
          <a:prstGeom prst="rect">
            <a:avLst/>
          </a:prstGeom>
          <a:noFill/>
          <a:ln w="9525">
            <a:noFill/>
            <a:miter lim="800000"/>
            <a:headEnd/>
            <a:tailEnd/>
          </a:ln>
          <a:effectLst/>
        </p:spPr>
        <p:txBody>
          <a:bodyPr>
            <a:prstTxWarp prst="textNoShape">
              <a:avLst/>
            </a:prstTxWarp>
          </a:bodyPr>
          <a:lstStyle/>
          <a:p>
            <a:pPr>
              <a:spcBef>
                <a:spcPct val="20000"/>
              </a:spcBef>
            </a:pPr>
            <a:r>
              <a:rPr lang="en-US" sz="1400">
                <a:latin typeface="Arial" charset="0"/>
              </a:rPr>
              <a:t>In other words, the energy is simply the Newtonian expression for kinetic energy of a particle of mass </a:t>
            </a:r>
            <a:r>
              <a:rPr lang="en-US" sz="2000" i="1"/>
              <a:t>m </a:t>
            </a:r>
            <a:r>
              <a:rPr lang="en-GB" sz="1400">
                <a:latin typeface="Arial" charset="0"/>
              </a:rPr>
              <a:t>and momentum</a:t>
            </a:r>
            <a:r>
              <a:rPr lang="en-US" sz="2000" i="1"/>
              <a:t> p</a:t>
            </a:r>
            <a:r>
              <a:rPr lang="en-US" sz="1400">
                <a:latin typeface="Arial" charset="0"/>
              </a:rPr>
              <a:t> .</a:t>
            </a:r>
          </a:p>
          <a:p>
            <a:pPr>
              <a:spcBef>
                <a:spcPct val="20000"/>
              </a:spcBef>
            </a:pPr>
            <a:endParaRPr lang="en-US" sz="1400">
              <a:latin typeface="Arial" charset="0"/>
            </a:endParaRPr>
          </a:p>
        </p:txBody>
      </p:sp>
      <p:graphicFrame>
        <p:nvGraphicFramePr>
          <p:cNvPr id="143368" name="Object 8"/>
          <p:cNvGraphicFramePr>
            <a:graphicFrameLocks noChangeAspect="1"/>
          </p:cNvGraphicFramePr>
          <p:nvPr/>
        </p:nvGraphicFramePr>
        <p:xfrm>
          <a:off x="3627438" y="2219325"/>
          <a:ext cx="1917700" cy="1425575"/>
        </p:xfrm>
        <a:graphic>
          <a:graphicData uri="http://schemas.openxmlformats.org/presentationml/2006/ole">
            <mc:AlternateContent xmlns:mc="http://schemas.openxmlformats.org/markup-compatibility/2006">
              <mc:Choice xmlns:v="urn:schemas-microsoft-com:vml" Requires="v">
                <p:oleObj spid="_x0000_s30800" name="Equation" r:id="rId4" imgW="1092200" imgH="812800" progId="Equation.3">
                  <p:embed/>
                </p:oleObj>
              </mc:Choice>
              <mc:Fallback>
                <p:oleObj name="Equation" r:id="rId4" imgW="1092200" imgH="812800" progId="Equation.3">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627438" y="2219325"/>
                        <a:ext cx="1917700" cy="142557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spTree>
    <p:extLst>
      <p:ext uri="{BB962C8B-B14F-4D97-AF65-F5344CB8AC3E}">
        <p14:creationId xmlns:p14="http://schemas.microsoft.com/office/powerpoint/2010/main" val="105018438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Rectangle 2"/>
          <p:cNvSpPr>
            <a:spLocks noGrp="1" noChangeArrowheads="1"/>
          </p:cNvSpPr>
          <p:nvPr>
            <p:ph type="title"/>
          </p:nvPr>
        </p:nvSpPr>
        <p:spPr>
          <a:xfrm>
            <a:off x="685800" y="304800"/>
            <a:ext cx="7772400" cy="1143000"/>
          </a:xfrm>
        </p:spPr>
        <p:txBody>
          <a:bodyPr/>
          <a:lstStyle/>
          <a:p>
            <a:r>
              <a:rPr lang="en-US" sz="3200" dirty="0">
                <a:latin typeface="Arial" charset="0"/>
              </a:rPr>
              <a:t>Wave-functions</a:t>
            </a:r>
            <a:endParaRPr lang="en-US" dirty="0"/>
          </a:p>
        </p:txBody>
      </p:sp>
      <p:sp>
        <p:nvSpPr>
          <p:cNvPr id="88067" name="Rectangle 3"/>
          <p:cNvSpPr>
            <a:spLocks noChangeArrowheads="1"/>
          </p:cNvSpPr>
          <p:nvPr/>
        </p:nvSpPr>
        <p:spPr bwMode="auto">
          <a:xfrm>
            <a:off x="685800" y="1524000"/>
            <a:ext cx="7772400" cy="4114800"/>
          </a:xfrm>
          <a:prstGeom prst="rect">
            <a:avLst/>
          </a:prstGeom>
          <a:noFill/>
          <a:ln w="9525">
            <a:noFill/>
            <a:miter lim="800000"/>
            <a:headEnd/>
            <a:tailEnd/>
          </a:ln>
          <a:effectLst/>
        </p:spPr>
        <p:txBody>
          <a:bodyPr>
            <a:prstTxWarp prst="textNoShape">
              <a:avLst/>
            </a:prstTxWarp>
          </a:bodyPr>
          <a:lstStyle/>
          <a:p>
            <a:pPr algn="just">
              <a:lnSpc>
                <a:spcPct val="90000"/>
              </a:lnSpc>
              <a:spcBef>
                <a:spcPct val="20000"/>
              </a:spcBef>
            </a:pPr>
            <a:endParaRPr lang="en-GB" sz="2800">
              <a:latin typeface="Comic Sans MS" charset="0"/>
            </a:endParaRPr>
          </a:p>
        </p:txBody>
      </p:sp>
      <p:sp>
        <p:nvSpPr>
          <p:cNvPr id="88068" name="Rectangle 4"/>
          <p:cNvSpPr>
            <a:spLocks noGrp="1" noChangeArrowheads="1"/>
          </p:cNvSpPr>
          <p:nvPr>
            <p:ph type="body" idx="1"/>
          </p:nvPr>
        </p:nvSpPr>
        <p:spPr>
          <a:xfrm>
            <a:off x="457200" y="1350483"/>
            <a:ext cx="8219256" cy="2845296"/>
          </a:xfrm>
        </p:spPr>
        <p:txBody>
          <a:bodyPr/>
          <a:lstStyle/>
          <a:p>
            <a:pPr marL="0" indent="0">
              <a:buFontTx/>
              <a:buNone/>
            </a:pPr>
            <a:r>
              <a:rPr lang="en-GB" sz="1400" dirty="0">
                <a:latin typeface="Arial" charset="0"/>
              </a:rPr>
              <a:t>The mathematical basis of quantum mechanics is the description of physical entities as </a:t>
            </a:r>
            <a:r>
              <a:rPr lang="en-GB" sz="1400" b="1" dirty="0">
                <a:latin typeface="Arial" charset="0"/>
              </a:rPr>
              <a:t>wave- functions</a:t>
            </a:r>
            <a:r>
              <a:rPr lang="en-GB" sz="1400" dirty="0">
                <a:latin typeface="Arial" charset="0"/>
              </a:rPr>
              <a:t>. Thus individual matter particles have wave-functions (or perhaps “are wave-functions”).  Systems of matter particles can also be described by their combined wave-function.</a:t>
            </a:r>
          </a:p>
          <a:p>
            <a:pPr marL="0" indent="0">
              <a:buFontTx/>
              <a:buNone/>
            </a:pPr>
            <a:endParaRPr lang="en-GB" sz="1400" dirty="0">
              <a:latin typeface="Arial" charset="0"/>
            </a:endParaRPr>
          </a:p>
          <a:p>
            <a:pPr marL="0" indent="0">
              <a:buFontTx/>
              <a:buNone/>
            </a:pPr>
            <a:r>
              <a:rPr lang="en-GB" sz="1400" dirty="0">
                <a:latin typeface="Arial" charset="0"/>
              </a:rPr>
              <a:t>Wave-functions seemingly encode </a:t>
            </a:r>
            <a:r>
              <a:rPr lang="en-GB" sz="1400" i="1" dirty="0">
                <a:latin typeface="Arial" charset="0"/>
              </a:rPr>
              <a:t>all the information that can be known about a particle</a:t>
            </a:r>
            <a:r>
              <a:rPr lang="en-GB" sz="1400" dirty="0">
                <a:latin typeface="Arial" charset="0"/>
              </a:rPr>
              <a:t>.  In practical terms, we use the wave-function of a particle to tell us the </a:t>
            </a:r>
            <a:r>
              <a:rPr lang="en-GB" sz="1400" b="1" dirty="0">
                <a:latin typeface="Arial" charset="0"/>
              </a:rPr>
              <a:t>probability</a:t>
            </a:r>
            <a:r>
              <a:rPr lang="en-GB" sz="1400" dirty="0">
                <a:latin typeface="Arial" charset="0"/>
              </a:rPr>
              <a:t> that it will be found in a particular place (or have some other property such as a particular momentum) at a particular time, </a:t>
            </a:r>
            <a:r>
              <a:rPr lang="en-GB" sz="1400" i="1" dirty="0">
                <a:latin typeface="Arial" charset="0"/>
              </a:rPr>
              <a:t>if</a:t>
            </a:r>
            <a:r>
              <a:rPr lang="en-GB" sz="1400" dirty="0">
                <a:latin typeface="Arial" charset="0"/>
              </a:rPr>
              <a:t> a measurement is made.  Notice that there is a deep distinction here between a probability of a certain outcome when a measurement is made, and whether we can say anything about the “real” properties of the particle in the absence of a measurement. </a:t>
            </a:r>
          </a:p>
          <a:p>
            <a:pPr marL="0" indent="0">
              <a:buFontTx/>
              <a:buNone/>
            </a:pPr>
            <a:endParaRPr lang="en-GB" sz="1400" dirty="0">
              <a:latin typeface="Arial" charset="0"/>
            </a:endParaRPr>
          </a:p>
          <a:p>
            <a:pPr marL="0" indent="0">
              <a:buFontTx/>
              <a:buNone/>
            </a:pPr>
            <a:r>
              <a:rPr lang="en-GB" sz="1400" dirty="0">
                <a:latin typeface="Arial" charset="0"/>
              </a:rPr>
              <a:t>In quantum mechanics it seems that </a:t>
            </a:r>
            <a:r>
              <a:rPr lang="en-GB" sz="1400" i="1" dirty="0">
                <a:latin typeface="Arial" charset="0"/>
              </a:rPr>
              <a:t>the probabilities don’t simply reflect a lack in our knowledge </a:t>
            </a:r>
            <a:r>
              <a:rPr lang="en-GB" sz="1400" dirty="0">
                <a:latin typeface="Arial" charset="0"/>
              </a:rPr>
              <a:t>of the world, but instead reflect an inherent indefiniteness in nature until such time as that a property is “magnified” to the </a:t>
            </a:r>
            <a:r>
              <a:rPr lang="en-GB" sz="1400" b="1" dirty="0">
                <a:latin typeface="Arial" charset="0"/>
              </a:rPr>
              <a:t>classical level</a:t>
            </a:r>
            <a:r>
              <a:rPr lang="en-GB" sz="1400" dirty="0">
                <a:latin typeface="Arial" charset="0"/>
              </a:rPr>
              <a:t>.</a:t>
            </a:r>
          </a:p>
        </p:txBody>
      </p:sp>
      <p:pic>
        <p:nvPicPr>
          <p:cNvPr id="2" name="Picture 1">
            <a:extLst>
              <a:ext uri="{FF2B5EF4-FFF2-40B4-BE49-F238E27FC236}">
                <a16:creationId xmlns:a16="http://schemas.microsoft.com/office/drawing/2014/main" id="{1F9983C5-8249-F84A-848B-2C9471A5D146}"/>
              </a:ext>
            </a:extLst>
          </p:cNvPr>
          <p:cNvPicPr>
            <a:picLocks noChangeAspect="1"/>
          </p:cNvPicPr>
          <p:nvPr/>
        </p:nvPicPr>
        <p:blipFill>
          <a:blip r:embed="rId3"/>
          <a:stretch>
            <a:fillRect/>
          </a:stretch>
        </p:blipFill>
        <p:spPr>
          <a:xfrm>
            <a:off x="904874" y="4811086"/>
            <a:ext cx="1587500" cy="1587500"/>
          </a:xfrm>
          <a:prstGeom prst="rect">
            <a:avLst/>
          </a:prstGeom>
        </p:spPr>
      </p:pic>
      <p:sp>
        <p:nvSpPr>
          <p:cNvPr id="3" name="Rounded Rectangle 2">
            <a:extLst>
              <a:ext uri="{FF2B5EF4-FFF2-40B4-BE49-F238E27FC236}">
                <a16:creationId xmlns:a16="http://schemas.microsoft.com/office/drawing/2014/main" id="{62DC1010-EA05-D14B-B8C9-8BDAA534B704}"/>
              </a:ext>
            </a:extLst>
          </p:cNvPr>
          <p:cNvSpPr/>
          <p:nvPr/>
        </p:nvSpPr>
        <p:spPr bwMode="auto">
          <a:xfrm>
            <a:off x="2662237" y="4926973"/>
            <a:ext cx="5575300" cy="1253651"/>
          </a:xfrm>
          <a:prstGeom prst="roundRect">
            <a:avLst>
              <a:gd name="adj" fmla="val 42243"/>
            </a:avLst>
          </a:prstGeom>
          <a:noFill/>
          <a:ln w="25400" cap="flat" cmpd="sng" algn="ctr">
            <a:solidFill>
              <a:srgbClr val="FF0000"/>
            </a:solidFill>
            <a:prstDash val="solid"/>
            <a:round/>
            <a:headEnd type="none" w="med" len="med"/>
            <a:tailEnd type="none" w="med" len="med"/>
          </a:ln>
          <a:effectLst/>
        </p:spPr>
        <p:txBody>
          <a:bodyPr vert="horz" wrap="square" lIns="91440" tIns="0" rIns="91440" bIns="45720" numCol="1" rtlCol="0" anchor="t" anchorCtr="0" compatLnSpc="1">
            <a:prstTxWarp prst="textNoShape">
              <a:avLst/>
            </a:prstTxWarp>
          </a:bodyPr>
          <a:lstStyle/>
          <a:p>
            <a:pPr algn="ctr"/>
            <a:r>
              <a:rPr lang="en-US" sz="2000" dirty="0">
                <a:latin typeface="Bradley Hand" pitchFamily="2" charset="77"/>
                <a:cs typeface="Apple Chancery" panose="03020702040506060504" pitchFamily="66" charset="-79"/>
              </a:rPr>
              <a:t>I am convinced that God does not play dice!    </a:t>
            </a:r>
            <a:r>
              <a:rPr lang="en-US" sz="1600" dirty="0">
                <a:latin typeface="+mn-lt"/>
                <a:cs typeface="Apple Chancery" panose="03020702040506060504" pitchFamily="66" charset="-79"/>
              </a:rPr>
              <a:t>- Einstein</a:t>
            </a:r>
          </a:p>
          <a:p>
            <a:pPr algn="ctr"/>
            <a:endParaRPr lang="en-US" sz="800" dirty="0">
              <a:latin typeface="Bradley Hand" pitchFamily="2" charset="77"/>
              <a:cs typeface="Apple Chancery" panose="03020702040506060504" pitchFamily="66" charset="-79"/>
            </a:endParaRPr>
          </a:p>
          <a:p>
            <a:pPr algn="ctr"/>
            <a:r>
              <a:rPr lang="en-US" sz="2000" dirty="0">
                <a:latin typeface="Bradley Hand" pitchFamily="2" charset="77"/>
                <a:cs typeface="Apple Chancery" panose="03020702040506060504" pitchFamily="66" charset="-79"/>
              </a:rPr>
              <a:t>Einstein was wrong! </a:t>
            </a:r>
            <a:r>
              <a:rPr lang="en-US" sz="1600" dirty="0">
                <a:latin typeface="+mn-lt"/>
                <a:cs typeface="Apple Chancery" panose="03020702040506060504" pitchFamily="66" charset="-79"/>
              </a:rPr>
              <a:t>- Hawking… (and others)</a:t>
            </a:r>
          </a:p>
          <a:p>
            <a:pPr marL="0" marR="0" indent="0" algn="ctr" defTabSz="914400" rtl="0" eaLnBrk="0" fontAlgn="base" latinLnBrk="0" hangingPunct="0">
              <a:lnSpc>
                <a:spcPct val="100000"/>
              </a:lnSpc>
              <a:spcBef>
                <a:spcPct val="0"/>
              </a:spcBef>
              <a:spcAft>
                <a:spcPct val="0"/>
              </a:spcAft>
              <a:buClrTx/>
              <a:buSzTx/>
              <a:buFontTx/>
              <a:buNone/>
              <a:tabLst/>
            </a:pPr>
            <a:endParaRPr kumimoji="0" lang="en-US" sz="2000" b="0" i="0" u="none" strike="noStrike" cap="none" normalizeH="0" baseline="0" dirty="0">
              <a:ln>
                <a:noFill/>
              </a:ln>
              <a:solidFill>
                <a:schemeClr val="tx1"/>
              </a:solidFill>
              <a:effectLst/>
              <a:latin typeface="Times New Roman" charset="0"/>
            </a:endParaRPr>
          </a:p>
        </p:txBody>
      </p:sp>
    </p:spTree>
    <p:extLst>
      <p:ext uri="{BB962C8B-B14F-4D97-AF65-F5344CB8AC3E}">
        <p14:creationId xmlns:p14="http://schemas.microsoft.com/office/powerpoint/2010/main" val="12783549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8068">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8068">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8068" grpId="0" uiExpand="1" build="p"/>
      <p:bldP spid="3"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Rectangle 2"/>
          <p:cNvSpPr>
            <a:spLocks noGrp="1" noChangeArrowheads="1"/>
          </p:cNvSpPr>
          <p:nvPr>
            <p:ph type="title"/>
          </p:nvPr>
        </p:nvSpPr>
        <p:spPr>
          <a:xfrm>
            <a:off x="685800" y="304800"/>
            <a:ext cx="7772400" cy="1143000"/>
          </a:xfrm>
        </p:spPr>
        <p:txBody>
          <a:bodyPr/>
          <a:lstStyle/>
          <a:p>
            <a:r>
              <a:rPr lang="en-US" sz="3200" dirty="0">
                <a:latin typeface="Arial" charset="0"/>
              </a:rPr>
              <a:t>Wave-functions</a:t>
            </a:r>
            <a:endParaRPr lang="en-US" dirty="0"/>
          </a:p>
        </p:txBody>
      </p:sp>
      <p:sp>
        <p:nvSpPr>
          <p:cNvPr id="88067" name="Rectangle 3"/>
          <p:cNvSpPr>
            <a:spLocks noChangeArrowheads="1"/>
          </p:cNvSpPr>
          <p:nvPr/>
        </p:nvSpPr>
        <p:spPr bwMode="auto">
          <a:xfrm>
            <a:off x="685800" y="1524000"/>
            <a:ext cx="7772400" cy="4114800"/>
          </a:xfrm>
          <a:prstGeom prst="rect">
            <a:avLst/>
          </a:prstGeom>
          <a:noFill/>
          <a:ln w="9525">
            <a:noFill/>
            <a:miter lim="800000"/>
            <a:headEnd/>
            <a:tailEnd/>
          </a:ln>
          <a:effectLst/>
        </p:spPr>
        <p:txBody>
          <a:bodyPr>
            <a:prstTxWarp prst="textNoShape">
              <a:avLst/>
            </a:prstTxWarp>
          </a:bodyPr>
          <a:lstStyle/>
          <a:p>
            <a:pPr algn="just">
              <a:lnSpc>
                <a:spcPct val="90000"/>
              </a:lnSpc>
              <a:spcBef>
                <a:spcPct val="20000"/>
              </a:spcBef>
            </a:pPr>
            <a:endParaRPr lang="en-GB" sz="2800">
              <a:latin typeface="Comic Sans MS" charset="0"/>
            </a:endParaRPr>
          </a:p>
        </p:txBody>
      </p:sp>
      <p:sp>
        <p:nvSpPr>
          <p:cNvPr id="5" name="Rectangle 4"/>
          <p:cNvSpPr txBox="1">
            <a:spLocks noChangeArrowheads="1"/>
          </p:cNvSpPr>
          <p:nvPr/>
        </p:nvSpPr>
        <p:spPr bwMode="auto">
          <a:xfrm>
            <a:off x="457199" y="1464139"/>
            <a:ext cx="8229600" cy="237589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ea typeface="ＭＳ Ｐゴシック" charset="-128"/>
              </a:defRPr>
            </a:lvl2pPr>
            <a:lvl3pPr marL="1143000" indent="-228600" algn="l" rtl="0" eaLnBrk="0" fontAlgn="base" hangingPunct="0">
              <a:spcBef>
                <a:spcPct val="20000"/>
              </a:spcBef>
              <a:spcAft>
                <a:spcPct val="0"/>
              </a:spcAft>
              <a:buChar char="•"/>
              <a:defRPr sz="2400">
                <a:solidFill>
                  <a:schemeClr val="tx1"/>
                </a:solidFill>
                <a:latin typeface="+mn-lt"/>
                <a:ea typeface="ＭＳ Ｐゴシック" charset="-128"/>
              </a:defRPr>
            </a:lvl3pPr>
            <a:lvl4pPr marL="1600200" indent="-228600" algn="l" rtl="0" eaLnBrk="0" fontAlgn="base" hangingPunct="0">
              <a:spcBef>
                <a:spcPct val="20000"/>
              </a:spcBef>
              <a:spcAft>
                <a:spcPct val="0"/>
              </a:spcAft>
              <a:buChar char="–"/>
              <a:defRPr sz="2000">
                <a:solidFill>
                  <a:schemeClr val="tx1"/>
                </a:solidFill>
                <a:latin typeface="+mn-lt"/>
                <a:ea typeface="ＭＳ Ｐゴシック" charset="-128"/>
              </a:defRPr>
            </a:lvl4pPr>
            <a:lvl5pPr marL="2057400" indent="-228600" algn="l" rtl="0" eaLnBrk="0" fontAlgn="base" hangingPunct="0">
              <a:spcBef>
                <a:spcPct val="20000"/>
              </a:spcBef>
              <a:spcAft>
                <a:spcPct val="0"/>
              </a:spcAft>
              <a:buChar char="»"/>
              <a:defRPr sz="2000">
                <a:solidFill>
                  <a:schemeClr val="tx1"/>
                </a:solidFill>
                <a:latin typeface="+mn-lt"/>
                <a:ea typeface="ＭＳ Ｐゴシック" charset="-128"/>
              </a:defRPr>
            </a:lvl5pPr>
            <a:lvl6pPr marL="2514600" indent="-228600" algn="l" rtl="0" eaLnBrk="0" fontAlgn="base" hangingPunct="0">
              <a:spcBef>
                <a:spcPct val="20000"/>
              </a:spcBef>
              <a:spcAft>
                <a:spcPct val="0"/>
              </a:spcAft>
              <a:buChar char="»"/>
              <a:defRPr sz="2000">
                <a:solidFill>
                  <a:schemeClr val="tx1"/>
                </a:solidFill>
                <a:latin typeface="+mn-lt"/>
                <a:ea typeface="ＭＳ Ｐゴシック" charset="-128"/>
              </a:defRPr>
            </a:lvl6pPr>
            <a:lvl7pPr marL="2971800" indent="-228600" algn="l" rtl="0" eaLnBrk="0" fontAlgn="base" hangingPunct="0">
              <a:spcBef>
                <a:spcPct val="20000"/>
              </a:spcBef>
              <a:spcAft>
                <a:spcPct val="0"/>
              </a:spcAft>
              <a:buChar char="»"/>
              <a:defRPr sz="2000">
                <a:solidFill>
                  <a:schemeClr val="tx1"/>
                </a:solidFill>
                <a:latin typeface="+mn-lt"/>
                <a:ea typeface="ＭＳ Ｐゴシック" charset="-128"/>
              </a:defRPr>
            </a:lvl7pPr>
            <a:lvl8pPr marL="3429000" indent="-228600" algn="l" rtl="0" eaLnBrk="0" fontAlgn="base" hangingPunct="0">
              <a:spcBef>
                <a:spcPct val="20000"/>
              </a:spcBef>
              <a:spcAft>
                <a:spcPct val="0"/>
              </a:spcAft>
              <a:buChar char="»"/>
              <a:defRPr sz="2000">
                <a:solidFill>
                  <a:schemeClr val="tx1"/>
                </a:solidFill>
                <a:latin typeface="+mn-lt"/>
                <a:ea typeface="ＭＳ Ｐゴシック" charset="-128"/>
              </a:defRPr>
            </a:lvl8pPr>
            <a:lvl9pPr marL="3886200" indent="-228600" algn="l" rtl="0" eaLnBrk="0" fontAlgn="base" hangingPunct="0">
              <a:spcBef>
                <a:spcPct val="20000"/>
              </a:spcBef>
              <a:spcAft>
                <a:spcPct val="0"/>
              </a:spcAft>
              <a:buChar char="»"/>
              <a:defRPr sz="2000">
                <a:solidFill>
                  <a:schemeClr val="tx1"/>
                </a:solidFill>
                <a:latin typeface="+mn-lt"/>
                <a:ea typeface="ＭＳ Ｐゴシック" charset="-128"/>
              </a:defRPr>
            </a:lvl9pPr>
          </a:lstStyle>
          <a:p>
            <a:pPr marL="0" indent="0">
              <a:buFontTx/>
              <a:buNone/>
            </a:pPr>
            <a:r>
              <a:rPr lang="en-GB" sz="1400" kern="0" dirty="0">
                <a:latin typeface="Arial" charset="0"/>
              </a:rPr>
              <a:t>The evolution of the wave-function is </a:t>
            </a:r>
            <a:r>
              <a:rPr lang="en-GB" sz="1400" i="1" kern="0" dirty="0">
                <a:latin typeface="Arial" charset="0"/>
              </a:rPr>
              <a:t>not</a:t>
            </a:r>
            <a:r>
              <a:rPr lang="en-GB" sz="1400" kern="0" dirty="0">
                <a:latin typeface="Arial" charset="0"/>
              </a:rPr>
              <a:t> uncertain - it is fixed by an equation found by Schrodinger in 1926.  But when a measurement is made, for example of position, the wave-function </a:t>
            </a:r>
            <a:r>
              <a:rPr lang="en-GB" sz="1400" b="1" kern="0" dirty="0">
                <a:latin typeface="Arial" charset="0"/>
              </a:rPr>
              <a:t>collapses</a:t>
            </a:r>
            <a:r>
              <a:rPr lang="en-GB" sz="1400" kern="0" dirty="0">
                <a:latin typeface="Arial" charset="0"/>
              </a:rPr>
              <a:t> to some particular allowed value of position (while the momentum becomes uncertain), before the well-defined time evolution starts again.</a:t>
            </a:r>
          </a:p>
          <a:p>
            <a:pPr marL="0" indent="0">
              <a:buFontTx/>
              <a:buNone/>
            </a:pPr>
            <a:endParaRPr lang="en-GB" sz="1400" kern="0" dirty="0">
              <a:latin typeface="Arial" charset="0"/>
            </a:endParaRPr>
          </a:p>
          <a:p>
            <a:pPr marL="0" indent="0">
              <a:buFontTx/>
              <a:buNone/>
            </a:pPr>
            <a:r>
              <a:rPr lang="en-GB" sz="1400" kern="0" dirty="0">
                <a:latin typeface="Arial" charset="0"/>
              </a:rPr>
              <a:t>Many people regard the collapse of the wave-function as the most fundamental quantum mechanical mystery!</a:t>
            </a:r>
            <a:endParaRPr lang="en-US" sz="1400" kern="0" dirty="0">
              <a:latin typeface="Comic Sans MS" charset="0"/>
            </a:endParaRPr>
          </a:p>
        </p:txBody>
      </p:sp>
      <p:pic>
        <p:nvPicPr>
          <p:cNvPr id="40962" name="Picture 2">
            <a:extLst>
              <a:ext uri="{FF2B5EF4-FFF2-40B4-BE49-F238E27FC236}">
                <a16:creationId xmlns:a16="http://schemas.microsoft.com/office/drawing/2014/main" id="{700A7950-51CA-F44B-BFB3-6EC0482630B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93901" y="3352800"/>
            <a:ext cx="6356195" cy="317809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939199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096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Rectangle 2"/>
          <p:cNvSpPr>
            <a:spLocks noGrp="1" noChangeArrowheads="1"/>
          </p:cNvSpPr>
          <p:nvPr>
            <p:ph type="title"/>
          </p:nvPr>
        </p:nvSpPr>
        <p:spPr>
          <a:xfrm>
            <a:off x="508000" y="228600"/>
            <a:ext cx="4724400" cy="1143000"/>
          </a:xfrm>
        </p:spPr>
        <p:txBody>
          <a:bodyPr/>
          <a:lstStyle/>
          <a:p>
            <a:r>
              <a:rPr lang="en-US" sz="3200" dirty="0">
                <a:latin typeface="Arial" charset="0"/>
              </a:rPr>
              <a:t>Rules for Wave-functions</a:t>
            </a:r>
            <a:endParaRPr lang="en-US" dirty="0"/>
          </a:p>
        </p:txBody>
      </p:sp>
      <p:sp>
        <p:nvSpPr>
          <p:cNvPr id="88068" name="Rectangle 4"/>
          <p:cNvSpPr>
            <a:spLocks noGrp="1" noChangeArrowheads="1"/>
          </p:cNvSpPr>
          <p:nvPr>
            <p:ph type="body" idx="1"/>
          </p:nvPr>
        </p:nvSpPr>
        <p:spPr>
          <a:xfrm>
            <a:off x="546100" y="1333500"/>
            <a:ext cx="3975100" cy="3416299"/>
          </a:xfrm>
        </p:spPr>
        <p:txBody>
          <a:bodyPr/>
          <a:lstStyle/>
          <a:p>
            <a:pPr marL="0" indent="0">
              <a:buFontTx/>
              <a:buNone/>
            </a:pPr>
            <a:r>
              <a:rPr lang="en-GB" sz="1400" dirty="0">
                <a:latin typeface="Arial" charset="0"/>
              </a:rPr>
              <a:t>A physically allowed wave-function should be:</a:t>
            </a:r>
          </a:p>
          <a:p>
            <a:pPr marL="0" indent="0">
              <a:buFontTx/>
              <a:buNone/>
            </a:pPr>
            <a:endParaRPr lang="en-GB" sz="1400" dirty="0">
              <a:latin typeface="Arial" charset="0"/>
            </a:endParaRPr>
          </a:p>
          <a:p>
            <a:pPr>
              <a:buFont typeface="+mj-lt"/>
              <a:buAutoNum type="arabicPeriod"/>
            </a:pPr>
            <a:r>
              <a:rPr lang="en-GB" sz="1400" dirty="0">
                <a:latin typeface="Arial" charset="0"/>
              </a:rPr>
              <a:t>Finite everywhere</a:t>
            </a:r>
          </a:p>
          <a:p>
            <a:pPr>
              <a:buFont typeface="+mj-lt"/>
              <a:buAutoNum type="arabicPeriod"/>
            </a:pPr>
            <a:endParaRPr lang="en-GB" sz="1400" dirty="0">
              <a:latin typeface="Arial" charset="0"/>
            </a:endParaRPr>
          </a:p>
          <a:p>
            <a:pPr>
              <a:buFont typeface="+mj-lt"/>
              <a:buAutoNum type="arabicPeriod"/>
            </a:pPr>
            <a:endParaRPr lang="en-GB" sz="1400" dirty="0">
              <a:latin typeface="Arial" charset="0"/>
            </a:endParaRPr>
          </a:p>
          <a:p>
            <a:pPr>
              <a:buFont typeface="+mj-lt"/>
              <a:buAutoNum type="arabicPeriod"/>
            </a:pPr>
            <a:r>
              <a:rPr lang="en-GB" sz="1400" dirty="0">
                <a:latin typeface="Arial" charset="0"/>
              </a:rPr>
              <a:t>Continuous</a:t>
            </a:r>
          </a:p>
          <a:p>
            <a:pPr>
              <a:buFont typeface="+mj-lt"/>
              <a:buAutoNum type="arabicPeriod"/>
            </a:pPr>
            <a:endParaRPr lang="en-GB" sz="1400" dirty="0">
              <a:latin typeface="Arial" charset="0"/>
            </a:endParaRPr>
          </a:p>
          <a:p>
            <a:pPr>
              <a:buFont typeface="+mj-lt"/>
              <a:buAutoNum type="arabicPeriod"/>
            </a:pPr>
            <a:endParaRPr lang="en-GB" sz="1400" dirty="0">
              <a:latin typeface="Arial" charset="0"/>
            </a:endParaRPr>
          </a:p>
          <a:p>
            <a:pPr>
              <a:buFont typeface="+mj-lt"/>
              <a:buAutoNum type="arabicPeriod"/>
            </a:pPr>
            <a:r>
              <a:rPr lang="en-GB" sz="1400" dirty="0">
                <a:latin typeface="Arial" charset="0"/>
              </a:rPr>
              <a:t>Differentiable</a:t>
            </a:r>
          </a:p>
          <a:p>
            <a:pPr>
              <a:buFont typeface="+mj-lt"/>
              <a:buAutoNum type="arabicPeriod"/>
            </a:pPr>
            <a:endParaRPr lang="en-GB" sz="1400" dirty="0">
              <a:latin typeface="Arial" charset="0"/>
            </a:endParaRPr>
          </a:p>
          <a:p>
            <a:pPr>
              <a:buFont typeface="+mj-lt"/>
              <a:buAutoNum type="arabicPeriod"/>
            </a:pPr>
            <a:endParaRPr lang="en-GB" sz="1400" dirty="0">
              <a:latin typeface="Arial" charset="0"/>
            </a:endParaRPr>
          </a:p>
          <a:p>
            <a:pPr>
              <a:buFont typeface="+mj-lt"/>
              <a:buAutoNum type="arabicPeriod"/>
            </a:pPr>
            <a:r>
              <a:rPr lang="en-GB" sz="1400" dirty="0">
                <a:latin typeface="Arial" charset="0"/>
              </a:rPr>
              <a:t>Single-valued</a:t>
            </a:r>
          </a:p>
          <a:p>
            <a:pPr>
              <a:buFont typeface="+mj-lt"/>
              <a:buAutoNum type="arabicPeriod"/>
            </a:pPr>
            <a:endParaRPr lang="en-GB" sz="1400" dirty="0">
              <a:latin typeface="Arial" charset="0"/>
            </a:endParaRPr>
          </a:p>
          <a:p>
            <a:pPr>
              <a:buFont typeface="+mj-lt"/>
              <a:buAutoNum type="arabicPeriod"/>
            </a:pPr>
            <a:endParaRPr lang="en-GB" sz="1400" dirty="0">
              <a:latin typeface="Arial" charset="0"/>
            </a:endParaRPr>
          </a:p>
        </p:txBody>
      </p:sp>
      <p:sp>
        <p:nvSpPr>
          <p:cNvPr id="2" name="Rectangle 1"/>
          <p:cNvSpPr/>
          <p:nvPr/>
        </p:nvSpPr>
        <p:spPr bwMode="auto">
          <a:xfrm>
            <a:off x="5727700" y="4178300"/>
            <a:ext cx="1905000" cy="1168400"/>
          </a:xfrm>
          <a:prstGeom prst="rect">
            <a:avLst/>
          </a:prstGeom>
          <a:noFill/>
          <a:ln w="1587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New Roman" charset="0"/>
            </a:endParaRPr>
          </a:p>
        </p:txBody>
      </p:sp>
      <p:cxnSp>
        <p:nvCxnSpPr>
          <p:cNvPr id="4" name="Straight Connector 3"/>
          <p:cNvCxnSpPr>
            <a:stCxn id="2" idx="1"/>
            <a:endCxn id="2" idx="3"/>
          </p:cNvCxnSpPr>
          <p:nvPr/>
        </p:nvCxnSpPr>
        <p:spPr bwMode="auto">
          <a:xfrm>
            <a:off x="5727700" y="4762500"/>
            <a:ext cx="1905000" cy="0"/>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209" name="Straight Connector 208"/>
          <p:cNvCxnSpPr>
            <a:stCxn id="2" idx="0"/>
            <a:endCxn id="2" idx="2"/>
          </p:cNvCxnSpPr>
          <p:nvPr/>
        </p:nvCxnSpPr>
        <p:spPr bwMode="auto">
          <a:xfrm>
            <a:off x="6680200" y="4178300"/>
            <a:ext cx="0" cy="1168400"/>
          </a:xfrm>
          <a:prstGeom prst="line">
            <a:avLst/>
          </a:prstGeom>
          <a:solidFill>
            <a:schemeClr val="accent1"/>
          </a:solidFill>
          <a:ln w="9525" cap="flat" cmpd="sng" algn="ctr">
            <a:solidFill>
              <a:schemeClr val="tx1"/>
            </a:solidFill>
            <a:prstDash val="solid"/>
            <a:round/>
            <a:headEnd type="none" w="med" len="med"/>
            <a:tailEnd type="none" w="med" len="med"/>
          </a:ln>
          <a:effectLst/>
        </p:spPr>
      </p:cxnSp>
      <p:sp>
        <p:nvSpPr>
          <p:cNvPr id="367" name="Rectangle 366"/>
          <p:cNvSpPr/>
          <p:nvPr/>
        </p:nvSpPr>
        <p:spPr bwMode="auto">
          <a:xfrm>
            <a:off x="5727700" y="2946399"/>
            <a:ext cx="1905000" cy="1168400"/>
          </a:xfrm>
          <a:prstGeom prst="rect">
            <a:avLst/>
          </a:prstGeom>
          <a:noFill/>
          <a:ln w="1587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New Roman" charset="0"/>
            </a:endParaRPr>
          </a:p>
        </p:txBody>
      </p:sp>
      <p:cxnSp>
        <p:nvCxnSpPr>
          <p:cNvPr id="368" name="Straight Connector 367"/>
          <p:cNvCxnSpPr>
            <a:stCxn id="367" idx="1"/>
            <a:endCxn id="367" idx="3"/>
          </p:cNvCxnSpPr>
          <p:nvPr/>
        </p:nvCxnSpPr>
        <p:spPr bwMode="auto">
          <a:xfrm>
            <a:off x="5727700" y="3530599"/>
            <a:ext cx="1905000" cy="0"/>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369" name="Straight Connector 368"/>
          <p:cNvCxnSpPr>
            <a:stCxn id="367" idx="0"/>
            <a:endCxn id="367" idx="2"/>
          </p:cNvCxnSpPr>
          <p:nvPr/>
        </p:nvCxnSpPr>
        <p:spPr bwMode="auto">
          <a:xfrm>
            <a:off x="6680200" y="2946399"/>
            <a:ext cx="0" cy="1168400"/>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370" name="Curved Connector 369"/>
          <p:cNvCxnSpPr/>
          <p:nvPr/>
        </p:nvCxnSpPr>
        <p:spPr bwMode="auto">
          <a:xfrm flipV="1">
            <a:off x="5721350" y="3225799"/>
            <a:ext cx="1149348" cy="661994"/>
          </a:xfrm>
          <a:prstGeom prst="curvedConnector3">
            <a:avLst>
              <a:gd name="adj1" fmla="val 72100"/>
            </a:avLst>
          </a:prstGeom>
          <a:solidFill>
            <a:schemeClr val="accent1"/>
          </a:solidFill>
          <a:ln w="25400" cap="flat" cmpd="sng" algn="ctr">
            <a:solidFill>
              <a:srgbClr val="00B050"/>
            </a:solidFill>
            <a:prstDash val="solid"/>
            <a:round/>
            <a:headEnd type="none" w="med" len="med"/>
            <a:tailEnd type="none" w="med" len="med"/>
          </a:ln>
          <a:effectLst/>
        </p:spPr>
      </p:cxnSp>
      <p:sp>
        <p:nvSpPr>
          <p:cNvPr id="371" name="Rectangle 370"/>
          <p:cNvSpPr/>
          <p:nvPr/>
        </p:nvSpPr>
        <p:spPr bwMode="auto">
          <a:xfrm>
            <a:off x="5727700" y="1733549"/>
            <a:ext cx="1905000" cy="1168400"/>
          </a:xfrm>
          <a:prstGeom prst="rect">
            <a:avLst/>
          </a:prstGeom>
          <a:noFill/>
          <a:ln w="1587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New Roman" charset="0"/>
            </a:endParaRPr>
          </a:p>
        </p:txBody>
      </p:sp>
      <p:cxnSp>
        <p:nvCxnSpPr>
          <p:cNvPr id="372" name="Straight Connector 371"/>
          <p:cNvCxnSpPr>
            <a:stCxn id="371" idx="1"/>
            <a:endCxn id="371" idx="3"/>
          </p:cNvCxnSpPr>
          <p:nvPr/>
        </p:nvCxnSpPr>
        <p:spPr bwMode="auto">
          <a:xfrm>
            <a:off x="5727700" y="2317749"/>
            <a:ext cx="1905000" cy="0"/>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373" name="Straight Connector 372"/>
          <p:cNvCxnSpPr>
            <a:stCxn id="371" idx="0"/>
            <a:endCxn id="371" idx="2"/>
          </p:cNvCxnSpPr>
          <p:nvPr/>
        </p:nvCxnSpPr>
        <p:spPr bwMode="auto">
          <a:xfrm>
            <a:off x="6680200" y="1733549"/>
            <a:ext cx="0" cy="1168400"/>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374" name="Curved Connector 373"/>
          <p:cNvCxnSpPr/>
          <p:nvPr/>
        </p:nvCxnSpPr>
        <p:spPr bwMode="auto">
          <a:xfrm flipV="1">
            <a:off x="5727700" y="2221040"/>
            <a:ext cx="1054100" cy="550737"/>
          </a:xfrm>
          <a:prstGeom prst="curvedConnector3">
            <a:avLst/>
          </a:prstGeom>
          <a:solidFill>
            <a:schemeClr val="accent1"/>
          </a:solidFill>
          <a:ln w="25400" cap="flat" cmpd="sng" algn="ctr">
            <a:solidFill>
              <a:srgbClr val="00B050"/>
            </a:solidFill>
            <a:prstDash val="solid"/>
            <a:round/>
            <a:headEnd type="none" w="med" len="med"/>
            <a:tailEnd type="none" w="med" len="med"/>
          </a:ln>
          <a:effectLst/>
        </p:spPr>
      </p:cxnSp>
      <p:sp>
        <p:nvSpPr>
          <p:cNvPr id="375" name="Rectangle 374"/>
          <p:cNvSpPr/>
          <p:nvPr/>
        </p:nvSpPr>
        <p:spPr bwMode="auto">
          <a:xfrm>
            <a:off x="5727700" y="495299"/>
            <a:ext cx="1905000" cy="1168400"/>
          </a:xfrm>
          <a:prstGeom prst="rect">
            <a:avLst/>
          </a:prstGeom>
          <a:noFill/>
          <a:ln w="1587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New Roman" charset="0"/>
            </a:endParaRPr>
          </a:p>
        </p:txBody>
      </p:sp>
      <p:cxnSp>
        <p:nvCxnSpPr>
          <p:cNvPr id="376" name="Straight Connector 375"/>
          <p:cNvCxnSpPr>
            <a:stCxn id="375" idx="1"/>
            <a:endCxn id="375" idx="3"/>
          </p:cNvCxnSpPr>
          <p:nvPr/>
        </p:nvCxnSpPr>
        <p:spPr bwMode="auto">
          <a:xfrm>
            <a:off x="5727700" y="1079499"/>
            <a:ext cx="1905000" cy="0"/>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377" name="Straight Connector 376"/>
          <p:cNvCxnSpPr>
            <a:stCxn id="375" idx="0"/>
            <a:endCxn id="375" idx="2"/>
          </p:cNvCxnSpPr>
          <p:nvPr/>
        </p:nvCxnSpPr>
        <p:spPr bwMode="auto">
          <a:xfrm>
            <a:off x="6680200" y="495299"/>
            <a:ext cx="0" cy="1168400"/>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378" name="Curved Connector 377"/>
          <p:cNvCxnSpPr/>
          <p:nvPr/>
        </p:nvCxnSpPr>
        <p:spPr bwMode="auto">
          <a:xfrm rot="5400000" flipH="1" flipV="1">
            <a:off x="6102350" y="660399"/>
            <a:ext cx="1155700" cy="850900"/>
          </a:xfrm>
          <a:prstGeom prst="curvedConnector3">
            <a:avLst/>
          </a:prstGeom>
          <a:solidFill>
            <a:schemeClr val="accent1"/>
          </a:solidFill>
          <a:ln w="25400" cap="flat" cmpd="sng" algn="ctr">
            <a:solidFill>
              <a:srgbClr val="00B050"/>
            </a:solidFill>
            <a:prstDash val="solid"/>
            <a:round/>
            <a:headEnd type="none" w="med" len="med"/>
            <a:tailEnd type="none" w="med" len="med"/>
          </a:ln>
          <a:effectLst/>
        </p:spPr>
      </p:cxnSp>
      <p:cxnSp>
        <p:nvCxnSpPr>
          <p:cNvPr id="380" name="Curved Connector 379"/>
          <p:cNvCxnSpPr>
            <a:stCxn id="405" idx="3"/>
          </p:cNvCxnSpPr>
          <p:nvPr/>
        </p:nvCxnSpPr>
        <p:spPr bwMode="auto">
          <a:xfrm>
            <a:off x="6781800" y="1876454"/>
            <a:ext cx="882650" cy="765146"/>
          </a:xfrm>
          <a:prstGeom prst="curvedConnector3">
            <a:avLst/>
          </a:prstGeom>
          <a:solidFill>
            <a:schemeClr val="accent1"/>
          </a:solidFill>
          <a:ln w="25400" cap="flat" cmpd="sng" algn="ctr">
            <a:solidFill>
              <a:srgbClr val="00B050"/>
            </a:solidFill>
            <a:prstDash val="solid"/>
            <a:round/>
            <a:headEnd type="none" w="med" len="med"/>
            <a:tailEnd type="none" w="med" len="med"/>
          </a:ln>
          <a:effectLst/>
        </p:spPr>
      </p:cxnSp>
      <p:cxnSp>
        <p:nvCxnSpPr>
          <p:cNvPr id="392" name="Curved Connector 391"/>
          <p:cNvCxnSpPr/>
          <p:nvPr/>
        </p:nvCxnSpPr>
        <p:spPr bwMode="auto">
          <a:xfrm rot="16200000" flipV="1">
            <a:off x="6817320" y="3279179"/>
            <a:ext cx="868760" cy="762001"/>
          </a:xfrm>
          <a:prstGeom prst="curvedConnector3">
            <a:avLst/>
          </a:prstGeom>
          <a:solidFill>
            <a:schemeClr val="accent1"/>
          </a:solidFill>
          <a:ln w="25400" cap="flat" cmpd="sng" algn="ctr">
            <a:solidFill>
              <a:srgbClr val="00B050"/>
            </a:solidFill>
            <a:prstDash val="solid"/>
            <a:round/>
            <a:headEnd type="none" w="med" len="med"/>
            <a:tailEnd type="none" w="med" len="med"/>
          </a:ln>
          <a:effectLst/>
        </p:spPr>
      </p:cxnSp>
      <p:sp>
        <p:nvSpPr>
          <p:cNvPr id="323" name="TextBox 322"/>
          <p:cNvSpPr txBox="1"/>
          <p:nvPr/>
        </p:nvSpPr>
        <p:spPr>
          <a:xfrm>
            <a:off x="8166100" y="839142"/>
            <a:ext cx="533400" cy="523220"/>
          </a:xfrm>
          <a:prstGeom prst="rect">
            <a:avLst/>
          </a:prstGeom>
          <a:noFill/>
        </p:spPr>
        <p:txBody>
          <a:bodyPr wrap="square" rtlCol="0">
            <a:spAutoFit/>
          </a:bodyPr>
          <a:lstStyle/>
          <a:p>
            <a:r>
              <a:rPr lang="en-US" sz="2800" dirty="0">
                <a:solidFill>
                  <a:srgbClr val="FF0000"/>
                </a:solidFill>
              </a:rPr>
              <a:t>✘</a:t>
            </a:r>
          </a:p>
        </p:txBody>
      </p:sp>
      <p:sp>
        <p:nvSpPr>
          <p:cNvPr id="402" name="TextBox 401"/>
          <p:cNvSpPr txBox="1"/>
          <p:nvPr/>
        </p:nvSpPr>
        <p:spPr>
          <a:xfrm>
            <a:off x="8153400" y="2086916"/>
            <a:ext cx="533400" cy="523220"/>
          </a:xfrm>
          <a:prstGeom prst="rect">
            <a:avLst/>
          </a:prstGeom>
          <a:noFill/>
        </p:spPr>
        <p:txBody>
          <a:bodyPr wrap="square" rtlCol="0">
            <a:spAutoFit/>
          </a:bodyPr>
          <a:lstStyle/>
          <a:p>
            <a:r>
              <a:rPr lang="en-US" sz="2800" dirty="0">
                <a:solidFill>
                  <a:srgbClr val="FF0000"/>
                </a:solidFill>
              </a:rPr>
              <a:t>✘</a:t>
            </a:r>
          </a:p>
        </p:txBody>
      </p:sp>
      <p:sp>
        <p:nvSpPr>
          <p:cNvPr id="403" name="TextBox 402"/>
          <p:cNvSpPr txBox="1"/>
          <p:nvPr/>
        </p:nvSpPr>
        <p:spPr>
          <a:xfrm>
            <a:off x="8153400" y="3293329"/>
            <a:ext cx="533400" cy="523220"/>
          </a:xfrm>
          <a:prstGeom prst="rect">
            <a:avLst/>
          </a:prstGeom>
          <a:noFill/>
        </p:spPr>
        <p:txBody>
          <a:bodyPr wrap="square" rtlCol="0">
            <a:spAutoFit/>
          </a:bodyPr>
          <a:lstStyle/>
          <a:p>
            <a:r>
              <a:rPr lang="en-US" sz="2800" dirty="0">
                <a:solidFill>
                  <a:srgbClr val="FF0000"/>
                </a:solidFill>
              </a:rPr>
              <a:t>✘</a:t>
            </a:r>
          </a:p>
        </p:txBody>
      </p:sp>
      <mc:AlternateContent xmlns:mc="http://schemas.openxmlformats.org/markup-compatibility/2006" xmlns:a14="http://schemas.microsoft.com/office/drawing/2010/main">
        <mc:Choice Requires="a14">
          <p:sp>
            <p:nvSpPr>
              <p:cNvPr id="324" name="TextBox 323"/>
              <p:cNvSpPr txBox="1"/>
              <p:nvPr/>
            </p:nvSpPr>
            <p:spPr>
              <a:xfrm>
                <a:off x="6311900" y="431798"/>
                <a:ext cx="469900" cy="400110"/>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2000" i="1" smtClean="0">
                          <a:latin typeface="Cambria Math" charset="0"/>
                          <a:ea typeface="Cambria Math" charset="0"/>
                          <a:cs typeface="Cambria Math" charset="0"/>
                        </a:rPr>
                        <m:t>𝜓</m:t>
                      </m:r>
                    </m:oMath>
                  </m:oMathPara>
                </a14:m>
                <a:endParaRPr lang="en-US" sz="2000" dirty="0"/>
              </a:p>
            </p:txBody>
          </p:sp>
        </mc:Choice>
        <mc:Fallback xmlns="">
          <p:sp>
            <p:nvSpPr>
              <p:cNvPr id="324" name="TextBox 323"/>
              <p:cNvSpPr txBox="1">
                <a:spLocks noRot="1" noChangeAspect="1" noMove="1" noResize="1" noEditPoints="1" noAdjustHandles="1" noChangeArrowheads="1" noChangeShapeType="1" noTextEdit="1"/>
              </p:cNvSpPr>
              <p:nvPr/>
            </p:nvSpPr>
            <p:spPr>
              <a:xfrm>
                <a:off x="6311900" y="431798"/>
                <a:ext cx="469900" cy="400110"/>
              </a:xfrm>
              <a:prstGeom prst="rect">
                <a:avLst/>
              </a:prstGeom>
              <a:blipFill rotWithShape="0">
                <a:blip r:embed="rId3"/>
                <a:stretch>
                  <a:fillRect b="-1692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05" name="TextBox 404"/>
              <p:cNvSpPr txBox="1"/>
              <p:nvPr/>
            </p:nvSpPr>
            <p:spPr>
              <a:xfrm>
                <a:off x="6311900" y="1676399"/>
                <a:ext cx="469900" cy="400110"/>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2000" i="1" smtClean="0">
                          <a:latin typeface="Cambria Math" charset="0"/>
                          <a:ea typeface="Cambria Math" charset="0"/>
                          <a:cs typeface="Cambria Math" charset="0"/>
                        </a:rPr>
                        <m:t>𝜓</m:t>
                      </m:r>
                    </m:oMath>
                  </m:oMathPara>
                </a14:m>
                <a:endParaRPr lang="en-US" sz="2000" dirty="0"/>
              </a:p>
            </p:txBody>
          </p:sp>
        </mc:Choice>
        <mc:Fallback xmlns="">
          <p:sp>
            <p:nvSpPr>
              <p:cNvPr id="405" name="TextBox 404"/>
              <p:cNvSpPr txBox="1">
                <a:spLocks noRot="1" noChangeAspect="1" noMove="1" noResize="1" noEditPoints="1" noAdjustHandles="1" noChangeArrowheads="1" noChangeShapeType="1" noTextEdit="1"/>
              </p:cNvSpPr>
              <p:nvPr/>
            </p:nvSpPr>
            <p:spPr>
              <a:xfrm>
                <a:off x="6311900" y="1676399"/>
                <a:ext cx="469900" cy="400110"/>
              </a:xfrm>
              <a:prstGeom prst="rect">
                <a:avLst/>
              </a:prstGeom>
              <a:blipFill rotWithShape="0">
                <a:blip r:embed="rId3"/>
                <a:stretch>
                  <a:fillRect b="-15152"/>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09" name="TextBox 408"/>
              <p:cNvSpPr txBox="1"/>
              <p:nvPr/>
            </p:nvSpPr>
            <p:spPr>
              <a:xfrm>
                <a:off x="6311900" y="2895567"/>
                <a:ext cx="469900" cy="400110"/>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2000" i="1" smtClean="0">
                          <a:latin typeface="Cambria Math" charset="0"/>
                          <a:ea typeface="Cambria Math" charset="0"/>
                          <a:cs typeface="Cambria Math" charset="0"/>
                        </a:rPr>
                        <m:t>𝜓</m:t>
                      </m:r>
                    </m:oMath>
                  </m:oMathPara>
                </a14:m>
                <a:endParaRPr lang="en-US" sz="2000" dirty="0"/>
              </a:p>
            </p:txBody>
          </p:sp>
        </mc:Choice>
        <mc:Fallback xmlns="">
          <p:sp>
            <p:nvSpPr>
              <p:cNvPr id="409" name="TextBox 408"/>
              <p:cNvSpPr txBox="1">
                <a:spLocks noRot="1" noChangeAspect="1" noMove="1" noResize="1" noEditPoints="1" noAdjustHandles="1" noChangeArrowheads="1" noChangeShapeType="1" noTextEdit="1"/>
              </p:cNvSpPr>
              <p:nvPr/>
            </p:nvSpPr>
            <p:spPr>
              <a:xfrm>
                <a:off x="6311900" y="2895567"/>
                <a:ext cx="469900" cy="400110"/>
              </a:xfrm>
              <a:prstGeom prst="rect">
                <a:avLst/>
              </a:prstGeom>
              <a:blipFill rotWithShape="0">
                <a:blip r:embed="rId3"/>
                <a:stretch>
                  <a:fillRect b="-15152"/>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10" name="TextBox 409"/>
              <p:cNvSpPr txBox="1"/>
              <p:nvPr/>
            </p:nvSpPr>
            <p:spPr>
              <a:xfrm>
                <a:off x="6311900" y="4103405"/>
                <a:ext cx="469900" cy="400110"/>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2000" i="1" smtClean="0">
                          <a:latin typeface="Cambria Math" charset="0"/>
                          <a:ea typeface="Cambria Math" charset="0"/>
                          <a:cs typeface="Cambria Math" charset="0"/>
                        </a:rPr>
                        <m:t>𝜓</m:t>
                      </m:r>
                    </m:oMath>
                  </m:oMathPara>
                </a14:m>
                <a:endParaRPr lang="en-US" sz="2000" dirty="0"/>
              </a:p>
            </p:txBody>
          </p:sp>
        </mc:Choice>
        <mc:Fallback xmlns="">
          <p:sp>
            <p:nvSpPr>
              <p:cNvPr id="410" name="TextBox 409"/>
              <p:cNvSpPr txBox="1">
                <a:spLocks noRot="1" noChangeAspect="1" noMove="1" noResize="1" noEditPoints="1" noAdjustHandles="1" noChangeArrowheads="1" noChangeShapeType="1" noTextEdit="1"/>
              </p:cNvSpPr>
              <p:nvPr/>
            </p:nvSpPr>
            <p:spPr>
              <a:xfrm>
                <a:off x="6311900" y="4103405"/>
                <a:ext cx="469900" cy="400110"/>
              </a:xfrm>
              <a:prstGeom prst="rect">
                <a:avLst/>
              </a:prstGeom>
              <a:blipFill rotWithShape="0">
                <a:blip r:embed="rId3"/>
                <a:stretch>
                  <a:fillRect b="-15152"/>
                </a:stretch>
              </a:blipFill>
            </p:spPr>
            <p:txBody>
              <a:bodyPr/>
              <a:lstStyle/>
              <a:p>
                <a:r>
                  <a:rPr lang="en-US">
                    <a:noFill/>
                  </a:rPr>
                  <a:t> </a:t>
                </a:r>
              </a:p>
            </p:txBody>
          </p:sp>
        </mc:Fallback>
      </mc:AlternateContent>
      <p:sp>
        <p:nvSpPr>
          <p:cNvPr id="328" name="TextBox 327"/>
          <p:cNvSpPr txBox="1"/>
          <p:nvPr/>
        </p:nvSpPr>
        <p:spPr>
          <a:xfrm>
            <a:off x="7366000" y="711200"/>
            <a:ext cx="381000" cy="400110"/>
          </a:xfrm>
          <a:prstGeom prst="rect">
            <a:avLst/>
          </a:prstGeom>
          <a:noFill/>
        </p:spPr>
        <p:txBody>
          <a:bodyPr wrap="square" rtlCol="0">
            <a:spAutoFit/>
          </a:bodyPr>
          <a:lstStyle/>
          <a:p>
            <a:r>
              <a:rPr lang="en-US" sz="2000" i="1" dirty="0"/>
              <a:t>x</a:t>
            </a:r>
          </a:p>
        </p:txBody>
      </p:sp>
      <p:sp>
        <p:nvSpPr>
          <p:cNvPr id="412" name="TextBox 411"/>
          <p:cNvSpPr txBox="1"/>
          <p:nvPr/>
        </p:nvSpPr>
        <p:spPr>
          <a:xfrm>
            <a:off x="7366000" y="1939955"/>
            <a:ext cx="381000" cy="400110"/>
          </a:xfrm>
          <a:prstGeom prst="rect">
            <a:avLst/>
          </a:prstGeom>
          <a:noFill/>
        </p:spPr>
        <p:txBody>
          <a:bodyPr wrap="square" rtlCol="0">
            <a:spAutoFit/>
          </a:bodyPr>
          <a:lstStyle/>
          <a:p>
            <a:r>
              <a:rPr lang="en-US" sz="2000" i="1" dirty="0"/>
              <a:t>x</a:t>
            </a:r>
          </a:p>
        </p:txBody>
      </p:sp>
      <p:sp>
        <p:nvSpPr>
          <p:cNvPr id="413" name="TextBox 412"/>
          <p:cNvSpPr txBox="1"/>
          <p:nvPr/>
        </p:nvSpPr>
        <p:spPr>
          <a:xfrm>
            <a:off x="7366000" y="3168710"/>
            <a:ext cx="381000" cy="400110"/>
          </a:xfrm>
          <a:prstGeom prst="rect">
            <a:avLst/>
          </a:prstGeom>
          <a:noFill/>
        </p:spPr>
        <p:txBody>
          <a:bodyPr wrap="square" rtlCol="0">
            <a:spAutoFit/>
          </a:bodyPr>
          <a:lstStyle/>
          <a:p>
            <a:r>
              <a:rPr lang="en-US" sz="2000" i="1" dirty="0"/>
              <a:t>x</a:t>
            </a:r>
          </a:p>
        </p:txBody>
      </p:sp>
      <p:sp>
        <p:nvSpPr>
          <p:cNvPr id="414" name="TextBox 413"/>
          <p:cNvSpPr txBox="1"/>
          <p:nvPr/>
        </p:nvSpPr>
        <p:spPr>
          <a:xfrm>
            <a:off x="7366000" y="4419599"/>
            <a:ext cx="381000" cy="400110"/>
          </a:xfrm>
          <a:prstGeom prst="rect">
            <a:avLst/>
          </a:prstGeom>
          <a:noFill/>
        </p:spPr>
        <p:txBody>
          <a:bodyPr wrap="square" rtlCol="0">
            <a:spAutoFit/>
          </a:bodyPr>
          <a:lstStyle/>
          <a:p>
            <a:r>
              <a:rPr lang="en-US" sz="2000" i="1" dirty="0"/>
              <a:t>x</a:t>
            </a:r>
          </a:p>
        </p:txBody>
      </p:sp>
      <p:sp>
        <p:nvSpPr>
          <p:cNvPr id="36" name="Rectangle 35"/>
          <p:cNvSpPr/>
          <p:nvPr/>
        </p:nvSpPr>
        <p:spPr bwMode="auto">
          <a:xfrm>
            <a:off x="5734050" y="5410201"/>
            <a:ext cx="1905000" cy="1168400"/>
          </a:xfrm>
          <a:prstGeom prst="rect">
            <a:avLst/>
          </a:prstGeom>
          <a:noFill/>
          <a:ln w="1587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New Roman" charset="0"/>
            </a:endParaRPr>
          </a:p>
        </p:txBody>
      </p:sp>
      <p:cxnSp>
        <p:nvCxnSpPr>
          <p:cNvPr id="37" name="Straight Connector 36"/>
          <p:cNvCxnSpPr>
            <a:stCxn id="36" idx="1"/>
            <a:endCxn id="36" idx="3"/>
          </p:cNvCxnSpPr>
          <p:nvPr/>
        </p:nvCxnSpPr>
        <p:spPr bwMode="auto">
          <a:xfrm>
            <a:off x="5734050" y="5994401"/>
            <a:ext cx="1905000" cy="0"/>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38" name="Straight Connector 37"/>
          <p:cNvCxnSpPr>
            <a:stCxn id="36" idx="0"/>
            <a:endCxn id="36" idx="2"/>
          </p:cNvCxnSpPr>
          <p:nvPr/>
        </p:nvCxnSpPr>
        <p:spPr bwMode="auto">
          <a:xfrm>
            <a:off x="6686550" y="5410201"/>
            <a:ext cx="0" cy="1168400"/>
          </a:xfrm>
          <a:prstGeom prst="line">
            <a:avLst/>
          </a:prstGeom>
          <a:solidFill>
            <a:schemeClr val="accent1"/>
          </a:solidFill>
          <a:ln w="9525" cap="flat" cmpd="sng" algn="ctr">
            <a:solidFill>
              <a:schemeClr val="tx1"/>
            </a:solidFill>
            <a:prstDash val="solid"/>
            <a:round/>
            <a:headEnd type="none" w="med" len="med"/>
            <a:tailEnd type="none" w="med" len="med"/>
          </a:ln>
          <a:effectLst/>
        </p:spPr>
      </p:cxnSp>
      <p:sp>
        <p:nvSpPr>
          <p:cNvPr id="39" name="Freeform 38"/>
          <p:cNvSpPr/>
          <p:nvPr/>
        </p:nvSpPr>
        <p:spPr bwMode="auto">
          <a:xfrm>
            <a:off x="5727700" y="5570968"/>
            <a:ext cx="1911350" cy="793838"/>
          </a:xfrm>
          <a:custGeom>
            <a:avLst/>
            <a:gdLst>
              <a:gd name="connsiteX0" fmla="*/ 0 w 2171700"/>
              <a:gd name="connsiteY0" fmla="*/ 295332 h 587459"/>
              <a:gd name="connsiteX1" fmla="*/ 368300 w 2171700"/>
              <a:gd name="connsiteY1" fmla="*/ 269932 h 587459"/>
              <a:gd name="connsiteX2" fmla="*/ 723900 w 2171700"/>
              <a:gd name="connsiteY2" fmla="*/ 168332 h 587459"/>
              <a:gd name="connsiteX3" fmla="*/ 914400 w 2171700"/>
              <a:gd name="connsiteY3" fmla="*/ 15932 h 587459"/>
              <a:gd name="connsiteX4" fmla="*/ 1104900 w 2171700"/>
              <a:gd name="connsiteY4" fmla="*/ 587432 h 587459"/>
              <a:gd name="connsiteX5" fmla="*/ 1384300 w 2171700"/>
              <a:gd name="connsiteY5" fmla="*/ 41332 h 587459"/>
              <a:gd name="connsiteX6" fmla="*/ 1549400 w 2171700"/>
              <a:gd name="connsiteY6" fmla="*/ 206432 h 587459"/>
              <a:gd name="connsiteX7" fmla="*/ 1638300 w 2171700"/>
              <a:gd name="connsiteY7" fmla="*/ 346132 h 587459"/>
              <a:gd name="connsiteX8" fmla="*/ 2171700 w 2171700"/>
              <a:gd name="connsiteY8" fmla="*/ 409632 h 587459"/>
              <a:gd name="connsiteX9" fmla="*/ 2171700 w 2171700"/>
              <a:gd name="connsiteY9" fmla="*/ 409632 h 587459"/>
              <a:gd name="connsiteX0" fmla="*/ 0 w 2171700"/>
              <a:gd name="connsiteY0" fmla="*/ 295332 h 587459"/>
              <a:gd name="connsiteX1" fmla="*/ 368300 w 2171700"/>
              <a:gd name="connsiteY1" fmla="*/ 269932 h 587459"/>
              <a:gd name="connsiteX2" fmla="*/ 723900 w 2171700"/>
              <a:gd name="connsiteY2" fmla="*/ 168332 h 587459"/>
              <a:gd name="connsiteX3" fmla="*/ 914400 w 2171700"/>
              <a:gd name="connsiteY3" fmla="*/ 15932 h 587459"/>
              <a:gd name="connsiteX4" fmla="*/ 1104900 w 2171700"/>
              <a:gd name="connsiteY4" fmla="*/ 587432 h 587459"/>
              <a:gd name="connsiteX5" fmla="*/ 1384300 w 2171700"/>
              <a:gd name="connsiteY5" fmla="*/ 41332 h 587459"/>
              <a:gd name="connsiteX6" fmla="*/ 1549400 w 2171700"/>
              <a:gd name="connsiteY6" fmla="*/ 206432 h 587459"/>
              <a:gd name="connsiteX7" fmla="*/ 1816100 w 2171700"/>
              <a:gd name="connsiteY7" fmla="*/ 396932 h 587459"/>
              <a:gd name="connsiteX8" fmla="*/ 2171700 w 2171700"/>
              <a:gd name="connsiteY8" fmla="*/ 409632 h 587459"/>
              <a:gd name="connsiteX9" fmla="*/ 2171700 w 2171700"/>
              <a:gd name="connsiteY9" fmla="*/ 409632 h 587459"/>
              <a:gd name="connsiteX0" fmla="*/ 0 w 2171700"/>
              <a:gd name="connsiteY0" fmla="*/ 295332 h 587459"/>
              <a:gd name="connsiteX1" fmla="*/ 368300 w 2171700"/>
              <a:gd name="connsiteY1" fmla="*/ 269932 h 587459"/>
              <a:gd name="connsiteX2" fmla="*/ 723900 w 2171700"/>
              <a:gd name="connsiteY2" fmla="*/ 168332 h 587459"/>
              <a:gd name="connsiteX3" fmla="*/ 914400 w 2171700"/>
              <a:gd name="connsiteY3" fmla="*/ 15932 h 587459"/>
              <a:gd name="connsiteX4" fmla="*/ 1104900 w 2171700"/>
              <a:gd name="connsiteY4" fmla="*/ 587432 h 587459"/>
              <a:gd name="connsiteX5" fmla="*/ 1333500 w 2171700"/>
              <a:gd name="connsiteY5" fmla="*/ 41332 h 587459"/>
              <a:gd name="connsiteX6" fmla="*/ 1549400 w 2171700"/>
              <a:gd name="connsiteY6" fmla="*/ 206432 h 587459"/>
              <a:gd name="connsiteX7" fmla="*/ 1816100 w 2171700"/>
              <a:gd name="connsiteY7" fmla="*/ 396932 h 587459"/>
              <a:gd name="connsiteX8" fmla="*/ 2171700 w 2171700"/>
              <a:gd name="connsiteY8" fmla="*/ 409632 h 587459"/>
              <a:gd name="connsiteX9" fmla="*/ 2171700 w 2171700"/>
              <a:gd name="connsiteY9" fmla="*/ 409632 h 587459"/>
              <a:gd name="connsiteX0" fmla="*/ 0 w 2171700"/>
              <a:gd name="connsiteY0" fmla="*/ 290046 h 582173"/>
              <a:gd name="connsiteX1" fmla="*/ 368300 w 2171700"/>
              <a:gd name="connsiteY1" fmla="*/ 264646 h 582173"/>
              <a:gd name="connsiteX2" fmla="*/ 673100 w 2171700"/>
              <a:gd name="connsiteY2" fmla="*/ 213846 h 582173"/>
              <a:gd name="connsiteX3" fmla="*/ 914400 w 2171700"/>
              <a:gd name="connsiteY3" fmla="*/ 10646 h 582173"/>
              <a:gd name="connsiteX4" fmla="*/ 1104900 w 2171700"/>
              <a:gd name="connsiteY4" fmla="*/ 582146 h 582173"/>
              <a:gd name="connsiteX5" fmla="*/ 1333500 w 2171700"/>
              <a:gd name="connsiteY5" fmla="*/ 36046 h 582173"/>
              <a:gd name="connsiteX6" fmla="*/ 1549400 w 2171700"/>
              <a:gd name="connsiteY6" fmla="*/ 201146 h 582173"/>
              <a:gd name="connsiteX7" fmla="*/ 1816100 w 2171700"/>
              <a:gd name="connsiteY7" fmla="*/ 391646 h 582173"/>
              <a:gd name="connsiteX8" fmla="*/ 2171700 w 2171700"/>
              <a:gd name="connsiteY8" fmla="*/ 404346 h 582173"/>
              <a:gd name="connsiteX9" fmla="*/ 2171700 w 2171700"/>
              <a:gd name="connsiteY9" fmla="*/ 404346 h 582173"/>
              <a:gd name="connsiteX0" fmla="*/ 0 w 2171700"/>
              <a:gd name="connsiteY0" fmla="*/ 290292 h 582419"/>
              <a:gd name="connsiteX1" fmla="*/ 368300 w 2171700"/>
              <a:gd name="connsiteY1" fmla="*/ 302992 h 582419"/>
              <a:gd name="connsiteX2" fmla="*/ 673100 w 2171700"/>
              <a:gd name="connsiteY2" fmla="*/ 214092 h 582419"/>
              <a:gd name="connsiteX3" fmla="*/ 914400 w 2171700"/>
              <a:gd name="connsiteY3" fmla="*/ 10892 h 582419"/>
              <a:gd name="connsiteX4" fmla="*/ 1104900 w 2171700"/>
              <a:gd name="connsiteY4" fmla="*/ 582392 h 582419"/>
              <a:gd name="connsiteX5" fmla="*/ 1333500 w 2171700"/>
              <a:gd name="connsiteY5" fmla="*/ 36292 h 582419"/>
              <a:gd name="connsiteX6" fmla="*/ 1549400 w 2171700"/>
              <a:gd name="connsiteY6" fmla="*/ 201392 h 582419"/>
              <a:gd name="connsiteX7" fmla="*/ 1816100 w 2171700"/>
              <a:gd name="connsiteY7" fmla="*/ 391892 h 582419"/>
              <a:gd name="connsiteX8" fmla="*/ 2171700 w 2171700"/>
              <a:gd name="connsiteY8" fmla="*/ 404592 h 582419"/>
              <a:gd name="connsiteX9" fmla="*/ 2171700 w 2171700"/>
              <a:gd name="connsiteY9" fmla="*/ 404592 h 582419"/>
              <a:gd name="connsiteX0" fmla="*/ 0 w 2171700"/>
              <a:gd name="connsiteY0" fmla="*/ 379192 h 582419"/>
              <a:gd name="connsiteX1" fmla="*/ 368300 w 2171700"/>
              <a:gd name="connsiteY1" fmla="*/ 302992 h 582419"/>
              <a:gd name="connsiteX2" fmla="*/ 673100 w 2171700"/>
              <a:gd name="connsiteY2" fmla="*/ 214092 h 582419"/>
              <a:gd name="connsiteX3" fmla="*/ 914400 w 2171700"/>
              <a:gd name="connsiteY3" fmla="*/ 10892 h 582419"/>
              <a:gd name="connsiteX4" fmla="*/ 1104900 w 2171700"/>
              <a:gd name="connsiteY4" fmla="*/ 582392 h 582419"/>
              <a:gd name="connsiteX5" fmla="*/ 1333500 w 2171700"/>
              <a:gd name="connsiteY5" fmla="*/ 36292 h 582419"/>
              <a:gd name="connsiteX6" fmla="*/ 1549400 w 2171700"/>
              <a:gd name="connsiteY6" fmla="*/ 201392 h 582419"/>
              <a:gd name="connsiteX7" fmla="*/ 1816100 w 2171700"/>
              <a:gd name="connsiteY7" fmla="*/ 391892 h 582419"/>
              <a:gd name="connsiteX8" fmla="*/ 2171700 w 2171700"/>
              <a:gd name="connsiteY8" fmla="*/ 404592 h 582419"/>
              <a:gd name="connsiteX9" fmla="*/ 2171700 w 2171700"/>
              <a:gd name="connsiteY9" fmla="*/ 404592 h 582419"/>
              <a:gd name="connsiteX0" fmla="*/ 0 w 2171700"/>
              <a:gd name="connsiteY0" fmla="*/ 383088 h 586315"/>
              <a:gd name="connsiteX1" fmla="*/ 368300 w 2171700"/>
              <a:gd name="connsiteY1" fmla="*/ 306888 h 586315"/>
              <a:gd name="connsiteX2" fmla="*/ 647700 w 2171700"/>
              <a:gd name="connsiteY2" fmla="*/ 179888 h 586315"/>
              <a:gd name="connsiteX3" fmla="*/ 914400 w 2171700"/>
              <a:gd name="connsiteY3" fmla="*/ 14788 h 586315"/>
              <a:gd name="connsiteX4" fmla="*/ 1104900 w 2171700"/>
              <a:gd name="connsiteY4" fmla="*/ 586288 h 586315"/>
              <a:gd name="connsiteX5" fmla="*/ 1333500 w 2171700"/>
              <a:gd name="connsiteY5" fmla="*/ 40188 h 586315"/>
              <a:gd name="connsiteX6" fmla="*/ 1549400 w 2171700"/>
              <a:gd name="connsiteY6" fmla="*/ 205288 h 586315"/>
              <a:gd name="connsiteX7" fmla="*/ 1816100 w 2171700"/>
              <a:gd name="connsiteY7" fmla="*/ 395788 h 586315"/>
              <a:gd name="connsiteX8" fmla="*/ 2171700 w 2171700"/>
              <a:gd name="connsiteY8" fmla="*/ 408488 h 586315"/>
              <a:gd name="connsiteX9" fmla="*/ 2171700 w 2171700"/>
              <a:gd name="connsiteY9" fmla="*/ 408488 h 586315"/>
              <a:gd name="connsiteX0" fmla="*/ 0 w 2210601"/>
              <a:gd name="connsiteY0" fmla="*/ 383088 h 586315"/>
              <a:gd name="connsiteX1" fmla="*/ 368300 w 2210601"/>
              <a:gd name="connsiteY1" fmla="*/ 306888 h 586315"/>
              <a:gd name="connsiteX2" fmla="*/ 647700 w 2210601"/>
              <a:gd name="connsiteY2" fmla="*/ 179888 h 586315"/>
              <a:gd name="connsiteX3" fmla="*/ 914400 w 2210601"/>
              <a:gd name="connsiteY3" fmla="*/ 14788 h 586315"/>
              <a:gd name="connsiteX4" fmla="*/ 1104900 w 2210601"/>
              <a:gd name="connsiteY4" fmla="*/ 586288 h 586315"/>
              <a:gd name="connsiteX5" fmla="*/ 1333500 w 2210601"/>
              <a:gd name="connsiteY5" fmla="*/ 40188 h 586315"/>
              <a:gd name="connsiteX6" fmla="*/ 1549400 w 2210601"/>
              <a:gd name="connsiteY6" fmla="*/ 205288 h 586315"/>
              <a:gd name="connsiteX7" fmla="*/ 1816100 w 2210601"/>
              <a:gd name="connsiteY7" fmla="*/ 395788 h 586315"/>
              <a:gd name="connsiteX8" fmla="*/ 2171700 w 2210601"/>
              <a:gd name="connsiteY8" fmla="*/ 408488 h 586315"/>
              <a:gd name="connsiteX9" fmla="*/ 2209800 w 2210601"/>
              <a:gd name="connsiteY9" fmla="*/ 471988 h 586315"/>
              <a:gd name="connsiteX0" fmla="*/ 0 w 2413000"/>
              <a:gd name="connsiteY0" fmla="*/ 383088 h 586315"/>
              <a:gd name="connsiteX1" fmla="*/ 368300 w 2413000"/>
              <a:gd name="connsiteY1" fmla="*/ 306888 h 586315"/>
              <a:gd name="connsiteX2" fmla="*/ 647700 w 2413000"/>
              <a:gd name="connsiteY2" fmla="*/ 179888 h 586315"/>
              <a:gd name="connsiteX3" fmla="*/ 914400 w 2413000"/>
              <a:gd name="connsiteY3" fmla="*/ 14788 h 586315"/>
              <a:gd name="connsiteX4" fmla="*/ 1104900 w 2413000"/>
              <a:gd name="connsiteY4" fmla="*/ 586288 h 586315"/>
              <a:gd name="connsiteX5" fmla="*/ 1333500 w 2413000"/>
              <a:gd name="connsiteY5" fmla="*/ 40188 h 586315"/>
              <a:gd name="connsiteX6" fmla="*/ 1549400 w 2413000"/>
              <a:gd name="connsiteY6" fmla="*/ 205288 h 586315"/>
              <a:gd name="connsiteX7" fmla="*/ 1816100 w 2413000"/>
              <a:gd name="connsiteY7" fmla="*/ 395788 h 586315"/>
              <a:gd name="connsiteX8" fmla="*/ 2171700 w 2413000"/>
              <a:gd name="connsiteY8" fmla="*/ 408488 h 586315"/>
              <a:gd name="connsiteX9" fmla="*/ 2413000 w 2413000"/>
              <a:gd name="connsiteY9" fmla="*/ 471988 h 586315"/>
              <a:gd name="connsiteX0" fmla="*/ 0 w 2413000"/>
              <a:gd name="connsiteY0" fmla="*/ 383088 h 586315"/>
              <a:gd name="connsiteX1" fmla="*/ 368300 w 2413000"/>
              <a:gd name="connsiteY1" fmla="*/ 306888 h 586315"/>
              <a:gd name="connsiteX2" fmla="*/ 647700 w 2413000"/>
              <a:gd name="connsiteY2" fmla="*/ 179888 h 586315"/>
              <a:gd name="connsiteX3" fmla="*/ 914400 w 2413000"/>
              <a:gd name="connsiteY3" fmla="*/ 14788 h 586315"/>
              <a:gd name="connsiteX4" fmla="*/ 1104900 w 2413000"/>
              <a:gd name="connsiteY4" fmla="*/ 586288 h 586315"/>
              <a:gd name="connsiteX5" fmla="*/ 1333500 w 2413000"/>
              <a:gd name="connsiteY5" fmla="*/ 40188 h 586315"/>
              <a:gd name="connsiteX6" fmla="*/ 1549400 w 2413000"/>
              <a:gd name="connsiteY6" fmla="*/ 205288 h 586315"/>
              <a:gd name="connsiteX7" fmla="*/ 1816100 w 2413000"/>
              <a:gd name="connsiteY7" fmla="*/ 395788 h 586315"/>
              <a:gd name="connsiteX8" fmla="*/ 2070100 w 2413000"/>
              <a:gd name="connsiteY8" fmla="*/ 459288 h 586315"/>
              <a:gd name="connsiteX9" fmla="*/ 2413000 w 2413000"/>
              <a:gd name="connsiteY9" fmla="*/ 471988 h 586315"/>
              <a:gd name="connsiteX0" fmla="*/ 0 w 2413000"/>
              <a:gd name="connsiteY0" fmla="*/ 394188 h 787908"/>
              <a:gd name="connsiteX1" fmla="*/ 368300 w 2413000"/>
              <a:gd name="connsiteY1" fmla="*/ 317988 h 787908"/>
              <a:gd name="connsiteX2" fmla="*/ 647700 w 2413000"/>
              <a:gd name="connsiteY2" fmla="*/ 190988 h 787908"/>
              <a:gd name="connsiteX3" fmla="*/ 914400 w 2413000"/>
              <a:gd name="connsiteY3" fmla="*/ 25888 h 787908"/>
              <a:gd name="connsiteX4" fmla="*/ 1104900 w 2413000"/>
              <a:gd name="connsiteY4" fmla="*/ 787888 h 787908"/>
              <a:gd name="connsiteX5" fmla="*/ 1333500 w 2413000"/>
              <a:gd name="connsiteY5" fmla="*/ 51288 h 787908"/>
              <a:gd name="connsiteX6" fmla="*/ 1549400 w 2413000"/>
              <a:gd name="connsiteY6" fmla="*/ 216388 h 787908"/>
              <a:gd name="connsiteX7" fmla="*/ 1816100 w 2413000"/>
              <a:gd name="connsiteY7" fmla="*/ 406888 h 787908"/>
              <a:gd name="connsiteX8" fmla="*/ 2070100 w 2413000"/>
              <a:gd name="connsiteY8" fmla="*/ 470388 h 787908"/>
              <a:gd name="connsiteX9" fmla="*/ 2413000 w 2413000"/>
              <a:gd name="connsiteY9" fmla="*/ 483088 h 787908"/>
              <a:gd name="connsiteX0" fmla="*/ 0 w 2413000"/>
              <a:gd name="connsiteY0" fmla="*/ 394188 h 787908"/>
              <a:gd name="connsiteX1" fmla="*/ 368300 w 2413000"/>
              <a:gd name="connsiteY1" fmla="*/ 317988 h 787908"/>
              <a:gd name="connsiteX2" fmla="*/ 647700 w 2413000"/>
              <a:gd name="connsiteY2" fmla="*/ 190988 h 787908"/>
              <a:gd name="connsiteX3" fmla="*/ 914400 w 2413000"/>
              <a:gd name="connsiteY3" fmla="*/ 25888 h 787908"/>
              <a:gd name="connsiteX4" fmla="*/ 1104900 w 2413000"/>
              <a:gd name="connsiteY4" fmla="*/ 787888 h 787908"/>
              <a:gd name="connsiteX5" fmla="*/ 1333500 w 2413000"/>
              <a:gd name="connsiteY5" fmla="*/ 51288 h 787908"/>
              <a:gd name="connsiteX6" fmla="*/ 1549400 w 2413000"/>
              <a:gd name="connsiteY6" fmla="*/ 216388 h 787908"/>
              <a:gd name="connsiteX7" fmla="*/ 1816100 w 2413000"/>
              <a:gd name="connsiteY7" fmla="*/ 406888 h 787908"/>
              <a:gd name="connsiteX8" fmla="*/ 2070100 w 2413000"/>
              <a:gd name="connsiteY8" fmla="*/ 470388 h 787908"/>
              <a:gd name="connsiteX9" fmla="*/ 2413000 w 2413000"/>
              <a:gd name="connsiteY9" fmla="*/ 457688 h 787908"/>
              <a:gd name="connsiteX0" fmla="*/ 0 w 2413000"/>
              <a:gd name="connsiteY0" fmla="*/ 400579 h 794299"/>
              <a:gd name="connsiteX1" fmla="*/ 368300 w 2413000"/>
              <a:gd name="connsiteY1" fmla="*/ 324379 h 794299"/>
              <a:gd name="connsiteX2" fmla="*/ 679767 w 2413000"/>
              <a:gd name="connsiteY2" fmla="*/ 159279 h 794299"/>
              <a:gd name="connsiteX3" fmla="*/ 914400 w 2413000"/>
              <a:gd name="connsiteY3" fmla="*/ 32279 h 794299"/>
              <a:gd name="connsiteX4" fmla="*/ 1104900 w 2413000"/>
              <a:gd name="connsiteY4" fmla="*/ 794279 h 794299"/>
              <a:gd name="connsiteX5" fmla="*/ 1333500 w 2413000"/>
              <a:gd name="connsiteY5" fmla="*/ 57679 h 794299"/>
              <a:gd name="connsiteX6" fmla="*/ 1549400 w 2413000"/>
              <a:gd name="connsiteY6" fmla="*/ 222779 h 794299"/>
              <a:gd name="connsiteX7" fmla="*/ 1816100 w 2413000"/>
              <a:gd name="connsiteY7" fmla="*/ 413279 h 794299"/>
              <a:gd name="connsiteX8" fmla="*/ 2070100 w 2413000"/>
              <a:gd name="connsiteY8" fmla="*/ 476779 h 794299"/>
              <a:gd name="connsiteX9" fmla="*/ 2413000 w 2413000"/>
              <a:gd name="connsiteY9" fmla="*/ 464079 h 794299"/>
              <a:gd name="connsiteX0" fmla="*/ 0 w 2413000"/>
              <a:gd name="connsiteY0" fmla="*/ 405726 h 799446"/>
              <a:gd name="connsiteX1" fmla="*/ 368300 w 2413000"/>
              <a:gd name="connsiteY1" fmla="*/ 329526 h 799446"/>
              <a:gd name="connsiteX2" fmla="*/ 743900 w 2413000"/>
              <a:gd name="connsiteY2" fmla="*/ 139026 h 799446"/>
              <a:gd name="connsiteX3" fmla="*/ 914400 w 2413000"/>
              <a:gd name="connsiteY3" fmla="*/ 37426 h 799446"/>
              <a:gd name="connsiteX4" fmla="*/ 1104900 w 2413000"/>
              <a:gd name="connsiteY4" fmla="*/ 799426 h 799446"/>
              <a:gd name="connsiteX5" fmla="*/ 1333500 w 2413000"/>
              <a:gd name="connsiteY5" fmla="*/ 62826 h 799446"/>
              <a:gd name="connsiteX6" fmla="*/ 1549400 w 2413000"/>
              <a:gd name="connsiteY6" fmla="*/ 227926 h 799446"/>
              <a:gd name="connsiteX7" fmla="*/ 1816100 w 2413000"/>
              <a:gd name="connsiteY7" fmla="*/ 418426 h 799446"/>
              <a:gd name="connsiteX8" fmla="*/ 2070100 w 2413000"/>
              <a:gd name="connsiteY8" fmla="*/ 481926 h 799446"/>
              <a:gd name="connsiteX9" fmla="*/ 2413000 w 2413000"/>
              <a:gd name="connsiteY9" fmla="*/ 469226 h 799446"/>
              <a:gd name="connsiteX0" fmla="*/ 0 w 2413000"/>
              <a:gd name="connsiteY0" fmla="*/ 405726 h 799446"/>
              <a:gd name="connsiteX1" fmla="*/ 368300 w 2413000"/>
              <a:gd name="connsiteY1" fmla="*/ 329526 h 799446"/>
              <a:gd name="connsiteX2" fmla="*/ 743900 w 2413000"/>
              <a:gd name="connsiteY2" fmla="*/ 139026 h 799446"/>
              <a:gd name="connsiteX3" fmla="*/ 914400 w 2413000"/>
              <a:gd name="connsiteY3" fmla="*/ 37426 h 799446"/>
              <a:gd name="connsiteX4" fmla="*/ 1104900 w 2413000"/>
              <a:gd name="connsiteY4" fmla="*/ 799426 h 799446"/>
              <a:gd name="connsiteX5" fmla="*/ 1333500 w 2413000"/>
              <a:gd name="connsiteY5" fmla="*/ 62826 h 799446"/>
              <a:gd name="connsiteX6" fmla="*/ 1501300 w 2413000"/>
              <a:gd name="connsiteY6" fmla="*/ 240626 h 799446"/>
              <a:gd name="connsiteX7" fmla="*/ 1816100 w 2413000"/>
              <a:gd name="connsiteY7" fmla="*/ 418426 h 799446"/>
              <a:gd name="connsiteX8" fmla="*/ 2070100 w 2413000"/>
              <a:gd name="connsiteY8" fmla="*/ 481926 h 799446"/>
              <a:gd name="connsiteX9" fmla="*/ 2413000 w 2413000"/>
              <a:gd name="connsiteY9" fmla="*/ 469226 h 799446"/>
              <a:gd name="connsiteX0" fmla="*/ 0 w 2413000"/>
              <a:gd name="connsiteY0" fmla="*/ 390646 h 784366"/>
              <a:gd name="connsiteX1" fmla="*/ 368300 w 2413000"/>
              <a:gd name="connsiteY1" fmla="*/ 314446 h 784366"/>
              <a:gd name="connsiteX2" fmla="*/ 631667 w 2413000"/>
              <a:gd name="connsiteY2" fmla="*/ 212846 h 784366"/>
              <a:gd name="connsiteX3" fmla="*/ 914400 w 2413000"/>
              <a:gd name="connsiteY3" fmla="*/ 22346 h 784366"/>
              <a:gd name="connsiteX4" fmla="*/ 1104900 w 2413000"/>
              <a:gd name="connsiteY4" fmla="*/ 784346 h 784366"/>
              <a:gd name="connsiteX5" fmla="*/ 1333500 w 2413000"/>
              <a:gd name="connsiteY5" fmla="*/ 47746 h 784366"/>
              <a:gd name="connsiteX6" fmla="*/ 1501300 w 2413000"/>
              <a:gd name="connsiteY6" fmla="*/ 225546 h 784366"/>
              <a:gd name="connsiteX7" fmla="*/ 1816100 w 2413000"/>
              <a:gd name="connsiteY7" fmla="*/ 403346 h 784366"/>
              <a:gd name="connsiteX8" fmla="*/ 2070100 w 2413000"/>
              <a:gd name="connsiteY8" fmla="*/ 466846 h 784366"/>
              <a:gd name="connsiteX9" fmla="*/ 2413000 w 2413000"/>
              <a:gd name="connsiteY9" fmla="*/ 454146 h 784366"/>
              <a:gd name="connsiteX0" fmla="*/ 0 w 2413000"/>
              <a:gd name="connsiteY0" fmla="*/ 390646 h 784366"/>
              <a:gd name="connsiteX1" fmla="*/ 368300 w 2413000"/>
              <a:gd name="connsiteY1" fmla="*/ 314446 h 784366"/>
              <a:gd name="connsiteX2" fmla="*/ 631667 w 2413000"/>
              <a:gd name="connsiteY2" fmla="*/ 212846 h 784366"/>
              <a:gd name="connsiteX3" fmla="*/ 914400 w 2413000"/>
              <a:gd name="connsiteY3" fmla="*/ 22346 h 784366"/>
              <a:gd name="connsiteX4" fmla="*/ 1104900 w 2413000"/>
              <a:gd name="connsiteY4" fmla="*/ 784346 h 784366"/>
              <a:gd name="connsiteX5" fmla="*/ 1333500 w 2413000"/>
              <a:gd name="connsiteY5" fmla="*/ 47746 h 784366"/>
              <a:gd name="connsiteX6" fmla="*/ 1613533 w 2413000"/>
              <a:gd name="connsiteY6" fmla="*/ 301746 h 784366"/>
              <a:gd name="connsiteX7" fmla="*/ 1816100 w 2413000"/>
              <a:gd name="connsiteY7" fmla="*/ 403346 h 784366"/>
              <a:gd name="connsiteX8" fmla="*/ 2070100 w 2413000"/>
              <a:gd name="connsiteY8" fmla="*/ 466846 h 784366"/>
              <a:gd name="connsiteX9" fmla="*/ 2413000 w 2413000"/>
              <a:gd name="connsiteY9" fmla="*/ 454146 h 784366"/>
              <a:gd name="connsiteX0" fmla="*/ 0 w 2413000"/>
              <a:gd name="connsiteY0" fmla="*/ 392353 h 786073"/>
              <a:gd name="connsiteX1" fmla="*/ 368300 w 2413000"/>
              <a:gd name="connsiteY1" fmla="*/ 316153 h 786073"/>
              <a:gd name="connsiteX2" fmla="*/ 599601 w 2413000"/>
              <a:gd name="connsiteY2" fmla="*/ 201853 h 786073"/>
              <a:gd name="connsiteX3" fmla="*/ 914400 w 2413000"/>
              <a:gd name="connsiteY3" fmla="*/ 24053 h 786073"/>
              <a:gd name="connsiteX4" fmla="*/ 1104900 w 2413000"/>
              <a:gd name="connsiteY4" fmla="*/ 786053 h 786073"/>
              <a:gd name="connsiteX5" fmla="*/ 1333500 w 2413000"/>
              <a:gd name="connsiteY5" fmla="*/ 49453 h 786073"/>
              <a:gd name="connsiteX6" fmla="*/ 1613533 w 2413000"/>
              <a:gd name="connsiteY6" fmla="*/ 303453 h 786073"/>
              <a:gd name="connsiteX7" fmla="*/ 1816100 w 2413000"/>
              <a:gd name="connsiteY7" fmla="*/ 405053 h 786073"/>
              <a:gd name="connsiteX8" fmla="*/ 2070100 w 2413000"/>
              <a:gd name="connsiteY8" fmla="*/ 468553 h 786073"/>
              <a:gd name="connsiteX9" fmla="*/ 2413000 w 2413000"/>
              <a:gd name="connsiteY9" fmla="*/ 455853 h 786073"/>
              <a:gd name="connsiteX0" fmla="*/ 0 w 2413000"/>
              <a:gd name="connsiteY0" fmla="*/ 392353 h 786073"/>
              <a:gd name="connsiteX1" fmla="*/ 240034 w 2413000"/>
              <a:gd name="connsiteY1" fmla="*/ 316153 h 786073"/>
              <a:gd name="connsiteX2" fmla="*/ 599601 w 2413000"/>
              <a:gd name="connsiteY2" fmla="*/ 201853 h 786073"/>
              <a:gd name="connsiteX3" fmla="*/ 914400 w 2413000"/>
              <a:gd name="connsiteY3" fmla="*/ 24053 h 786073"/>
              <a:gd name="connsiteX4" fmla="*/ 1104900 w 2413000"/>
              <a:gd name="connsiteY4" fmla="*/ 786053 h 786073"/>
              <a:gd name="connsiteX5" fmla="*/ 1333500 w 2413000"/>
              <a:gd name="connsiteY5" fmla="*/ 49453 h 786073"/>
              <a:gd name="connsiteX6" fmla="*/ 1613533 w 2413000"/>
              <a:gd name="connsiteY6" fmla="*/ 303453 h 786073"/>
              <a:gd name="connsiteX7" fmla="*/ 1816100 w 2413000"/>
              <a:gd name="connsiteY7" fmla="*/ 405053 h 786073"/>
              <a:gd name="connsiteX8" fmla="*/ 2070100 w 2413000"/>
              <a:gd name="connsiteY8" fmla="*/ 468553 h 786073"/>
              <a:gd name="connsiteX9" fmla="*/ 2413000 w 2413000"/>
              <a:gd name="connsiteY9" fmla="*/ 455853 h 786073"/>
              <a:gd name="connsiteX0" fmla="*/ 0 w 2413000"/>
              <a:gd name="connsiteY0" fmla="*/ 392353 h 786073"/>
              <a:gd name="connsiteX1" fmla="*/ 240034 w 2413000"/>
              <a:gd name="connsiteY1" fmla="*/ 316153 h 786073"/>
              <a:gd name="connsiteX2" fmla="*/ 439269 w 2413000"/>
              <a:gd name="connsiteY2" fmla="*/ 201853 h 786073"/>
              <a:gd name="connsiteX3" fmla="*/ 914400 w 2413000"/>
              <a:gd name="connsiteY3" fmla="*/ 24053 h 786073"/>
              <a:gd name="connsiteX4" fmla="*/ 1104900 w 2413000"/>
              <a:gd name="connsiteY4" fmla="*/ 786053 h 786073"/>
              <a:gd name="connsiteX5" fmla="*/ 1333500 w 2413000"/>
              <a:gd name="connsiteY5" fmla="*/ 49453 h 786073"/>
              <a:gd name="connsiteX6" fmla="*/ 1613533 w 2413000"/>
              <a:gd name="connsiteY6" fmla="*/ 303453 h 786073"/>
              <a:gd name="connsiteX7" fmla="*/ 1816100 w 2413000"/>
              <a:gd name="connsiteY7" fmla="*/ 405053 h 786073"/>
              <a:gd name="connsiteX8" fmla="*/ 2070100 w 2413000"/>
              <a:gd name="connsiteY8" fmla="*/ 468553 h 786073"/>
              <a:gd name="connsiteX9" fmla="*/ 2413000 w 2413000"/>
              <a:gd name="connsiteY9" fmla="*/ 455853 h 786073"/>
              <a:gd name="connsiteX0" fmla="*/ 0 w 2413000"/>
              <a:gd name="connsiteY0" fmla="*/ 392353 h 786073"/>
              <a:gd name="connsiteX1" fmla="*/ 240034 w 2413000"/>
              <a:gd name="connsiteY1" fmla="*/ 316153 h 786073"/>
              <a:gd name="connsiteX2" fmla="*/ 439269 w 2413000"/>
              <a:gd name="connsiteY2" fmla="*/ 201853 h 786073"/>
              <a:gd name="connsiteX3" fmla="*/ 738034 w 2413000"/>
              <a:gd name="connsiteY3" fmla="*/ 24053 h 786073"/>
              <a:gd name="connsiteX4" fmla="*/ 1104900 w 2413000"/>
              <a:gd name="connsiteY4" fmla="*/ 786053 h 786073"/>
              <a:gd name="connsiteX5" fmla="*/ 1333500 w 2413000"/>
              <a:gd name="connsiteY5" fmla="*/ 49453 h 786073"/>
              <a:gd name="connsiteX6" fmla="*/ 1613533 w 2413000"/>
              <a:gd name="connsiteY6" fmla="*/ 303453 h 786073"/>
              <a:gd name="connsiteX7" fmla="*/ 1816100 w 2413000"/>
              <a:gd name="connsiteY7" fmla="*/ 405053 h 786073"/>
              <a:gd name="connsiteX8" fmla="*/ 2070100 w 2413000"/>
              <a:gd name="connsiteY8" fmla="*/ 468553 h 786073"/>
              <a:gd name="connsiteX9" fmla="*/ 2413000 w 2413000"/>
              <a:gd name="connsiteY9" fmla="*/ 455853 h 786073"/>
              <a:gd name="connsiteX0" fmla="*/ 0 w 2413000"/>
              <a:gd name="connsiteY0" fmla="*/ 354253 h 786073"/>
              <a:gd name="connsiteX1" fmla="*/ 240034 w 2413000"/>
              <a:gd name="connsiteY1" fmla="*/ 316153 h 786073"/>
              <a:gd name="connsiteX2" fmla="*/ 439269 w 2413000"/>
              <a:gd name="connsiteY2" fmla="*/ 201853 h 786073"/>
              <a:gd name="connsiteX3" fmla="*/ 738034 w 2413000"/>
              <a:gd name="connsiteY3" fmla="*/ 24053 h 786073"/>
              <a:gd name="connsiteX4" fmla="*/ 1104900 w 2413000"/>
              <a:gd name="connsiteY4" fmla="*/ 786053 h 786073"/>
              <a:gd name="connsiteX5" fmla="*/ 1333500 w 2413000"/>
              <a:gd name="connsiteY5" fmla="*/ 49453 h 786073"/>
              <a:gd name="connsiteX6" fmla="*/ 1613533 w 2413000"/>
              <a:gd name="connsiteY6" fmla="*/ 303453 h 786073"/>
              <a:gd name="connsiteX7" fmla="*/ 1816100 w 2413000"/>
              <a:gd name="connsiteY7" fmla="*/ 405053 h 786073"/>
              <a:gd name="connsiteX8" fmla="*/ 2070100 w 2413000"/>
              <a:gd name="connsiteY8" fmla="*/ 468553 h 786073"/>
              <a:gd name="connsiteX9" fmla="*/ 2413000 w 2413000"/>
              <a:gd name="connsiteY9" fmla="*/ 455853 h 786073"/>
              <a:gd name="connsiteX0" fmla="*/ 0 w 2413000"/>
              <a:gd name="connsiteY0" fmla="*/ 353941 h 785761"/>
              <a:gd name="connsiteX1" fmla="*/ 224001 w 2413000"/>
              <a:gd name="connsiteY1" fmla="*/ 290441 h 785761"/>
              <a:gd name="connsiteX2" fmla="*/ 439269 w 2413000"/>
              <a:gd name="connsiteY2" fmla="*/ 201541 h 785761"/>
              <a:gd name="connsiteX3" fmla="*/ 738034 w 2413000"/>
              <a:gd name="connsiteY3" fmla="*/ 23741 h 785761"/>
              <a:gd name="connsiteX4" fmla="*/ 1104900 w 2413000"/>
              <a:gd name="connsiteY4" fmla="*/ 785741 h 785761"/>
              <a:gd name="connsiteX5" fmla="*/ 1333500 w 2413000"/>
              <a:gd name="connsiteY5" fmla="*/ 49141 h 785761"/>
              <a:gd name="connsiteX6" fmla="*/ 1613533 w 2413000"/>
              <a:gd name="connsiteY6" fmla="*/ 303141 h 785761"/>
              <a:gd name="connsiteX7" fmla="*/ 1816100 w 2413000"/>
              <a:gd name="connsiteY7" fmla="*/ 404741 h 785761"/>
              <a:gd name="connsiteX8" fmla="*/ 2070100 w 2413000"/>
              <a:gd name="connsiteY8" fmla="*/ 468241 h 785761"/>
              <a:gd name="connsiteX9" fmla="*/ 2413000 w 2413000"/>
              <a:gd name="connsiteY9" fmla="*/ 455541 h 785761"/>
              <a:gd name="connsiteX0" fmla="*/ 0 w 2413000"/>
              <a:gd name="connsiteY0" fmla="*/ 357682 h 789502"/>
              <a:gd name="connsiteX1" fmla="*/ 224001 w 2413000"/>
              <a:gd name="connsiteY1" fmla="*/ 294182 h 789502"/>
              <a:gd name="connsiteX2" fmla="*/ 439269 w 2413000"/>
              <a:gd name="connsiteY2" fmla="*/ 179882 h 789502"/>
              <a:gd name="connsiteX3" fmla="*/ 738034 w 2413000"/>
              <a:gd name="connsiteY3" fmla="*/ 27482 h 789502"/>
              <a:gd name="connsiteX4" fmla="*/ 1104900 w 2413000"/>
              <a:gd name="connsiteY4" fmla="*/ 789482 h 789502"/>
              <a:gd name="connsiteX5" fmla="*/ 1333500 w 2413000"/>
              <a:gd name="connsiteY5" fmla="*/ 52882 h 789502"/>
              <a:gd name="connsiteX6" fmla="*/ 1613533 w 2413000"/>
              <a:gd name="connsiteY6" fmla="*/ 306882 h 789502"/>
              <a:gd name="connsiteX7" fmla="*/ 1816100 w 2413000"/>
              <a:gd name="connsiteY7" fmla="*/ 408482 h 789502"/>
              <a:gd name="connsiteX8" fmla="*/ 2070100 w 2413000"/>
              <a:gd name="connsiteY8" fmla="*/ 471982 h 789502"/>
              <a:gd name="connsiteX9" fmla="*/ 2413000 w 2413000"/>
              <a:gd name="connsiteY9" fmla="*/ 459282 h 789502"/>
              <a:gd name="connsiteX0" fmla="*/ 0 w 2413000"/>
              <a:gd name="connsiteY0" fmla="*/ 364443 h 796263"/>
              <a:gd name="connsiteX1" fmla="*/ 224001 w 2413000"/>
              <a:gd name="connsiteY1" fmla="*/ 300943 h 796263"/>
              <a:gd name="connsiteX2" fmla="*/ 439269 w 2413000"/>
              <a:gd name="connsiteY2" fmla="*/ 148543 h 796263"/>
              <a:gd name="connsiteX3" fmla="*/ 738034 w 2413000"/>
              <a:gd name="connsiteY3" fmla="*/ 34243 h 796263"/>
              <a:gd name="connsiteX4" fmla="*/ 1104900 w 2413000"/>
              <a:gd name="connsiteY4" fmla="*/ 796243 h 796263"/>
              <a:gd name="connsiteX5" fmla="*/ 1333500 w 2413000"/>
              <a:gd name="connsiteY5" fmla="*/ 59643 h 796263"/>
              <a:gd name="connsiteX6" fmla="*/ 1613533 w 2413000"/>
              <a:gd name="connsiteY6" fmla="*/ 313643 h 796263"/>
              <a:gd name="connsiteX7" fmla="*/ 1816100 w 2413000"/>
              <a:gd name="connsiteY7" fmla="*/ 415243 h 796263"/>
              <a:gd name="connsiteX8" fmla="*/ 2070100 w 2413000"/>
              <a:gd name="connsiteY8" fmla="*/ 478743 h 796263"/>
              <a:gd name="connsiteX9" fmla="*/ 2413000 w 2413000"/>
              <a:gd name="connsiteY9" fmla="*/ 466043 h 796263"/>
              <a:gd name="connsiteX0" fmla="*/ 0 w 2413000"/>
              <a:gd name="connsiteY0" fmla="*/ 364443 h 796263"/>
              <a:gd name="connsiteX1" fmla="*/ 224001 w 2413000"/>
              <a:gd name="connsiteY1" fmla="*/ 300943 h 796263"/>
              <a:gd name="connsiteX2" fmla="*/ 455302 w 2413000"/>
              <a:gd name="connsiteY2" fmla="*/ 148543 h 796263"/>
              <a:gd name="connsiteX3" fmla="*/ 738034 w 2413000"/>
              <a:gd name="connsiteY3" fmla="*/ 34243 h 796263"/>
              <a:gd name="connsiteX4" fmla="*/ 1104900 w 2413000"/>
              <a:gd name="connsiteY4" fmla="*/ 796243 h 796263"/>
              <a:gd name="connsiteX5" fmla="*/ 1333500 w 2413000"/>
              <a:gd name="connsiteY5" fmla="*/ 59643 h 796263"/>
              <a:gd name="connsiteX6" fmla="*/ 1613533 w 2413000"/>
              <a:gd name="connsiteY6" fmla="*/ 313643 h 796263"/>
              <a:gd name="connsiteX7" fmla="*/ 1816100 w 2413000"/>
              <a:gd name="connsiteY7" fmla="*/ 415243 h 796263"/>
              <a:gd name="connsiteX8" fmla="*/ 2070100 w 2413000"/>
              <a:gd name="connsiteY8" fmla="*/ 478743 h 796263"/>
              <a:gd name="connsiteX9" fmla="*/ 2413000 w 2413000"/>
              <a:gd name="connsiteY9" fmla="*/ 466043 h 796263"/>
              <a:gd name="connsiteX0" fmla="*/ 0 w 2413000"/>
              <a:gd name="connsiteY0" fmla="*/ 364443 h 796263"/>
              <a:gd name="connsiteX1" fmla="*/ 224001 w 2413000"/>
              <a:gd name="connsiteY1" fmla="*/ 300943 h 796263"/>
              <a:gd name="connsiteX2" fmla="*/ 407202 w 2413000"/>
              <a:gd name="connsiteY2" fmla="*/ 148543 h 796263"/>
              <a:gd name="connsiteX3" fmla="*/ 738034 w 2413000"/>
              <a:gd name="connsiteY3" fmla="*/ 34243 h 796263"/>
              <a:gd name="connsiteX4" fmla="*/ 1104900 w 2413000"/>
              <a:gd name="connsiteY4" fmla="*/ 796243 h 796263"/>
              <a:gd name="connsiteX5" fmla="*/ 1333500 w 2413000"/>
              <a:gd name="connsiteY5" fmla="*/ 59643 h 796263"/>
              <a:gd name="connsiteX6" fmla="*/ 1613533 w 2413000"/>
              <a:gd name="connsiteY6" fmla="*/ 313643 h 796263"/>
              <a:gd name="connsiteX7" fmla="*/ 1816100 w 2413000"/>
              <a:gd name="connsiteY7" fmla="*/ 415243 h 796263"/>
              <a:gd name="connsiteX8" fmla="*/ 2070100 w 2413000"/>
              <a:gd name="connsiteY8" fmla="*/ 478743 h 796263"/>
              <a:gd name="connsiteX9" fmla="*/ 2413000 w 2413000"/>
              <a:gd name="connsiteY9" fmla="*/ 466043 h 796263"/>
              <a:gd name="connsiteX0" fmla="*/ 0 w 2413000"/>
              <a:gd name="connsiteY0" fmla="*/ 363702 h 795522"/>
              <a:gd name="connsiteX1" fmla="*/ 224001 w 2413000"/>
              <a:gd name="connsiteY1" fmla="*/ 262102 h 795522"/>
              <a:gd name="connsiteX2" fmla="*/ 407202 w 2413000"/>
              <a:gd name="connsiteY2" fmla="*/ 147802 h 795522"/>
              <a:gd name="connsiteX3" fmla="*/ 738034 w 2413000"/>
              <a:gd name="connsiteY3" fmla="*/ 33502 h 795522"/>
              <a:gd name="connsiteX4" fmla="*/ 1104900 w 2413000"/>
              <a:gd name="connsiteY4" fmla="*/ 795502 h 795522"/>
              <a:gd name="connsiteX5" fmla="*/ 1333500 w 2413000"/>
              <a:gd name="connsiteY5" fmla="*/ 58902 h 795522"/>
              <a:gd name="connsiteX6" fmla="*/ 1613533 w 2413000"/>
              <a:gd name="connsiteY6" fmla="*/ 312902 h 795522"/>
              <a:gd name="connsiteX7" fmla="*/ 1816100 w 2413000"/>
              <a:gd name="connsiteY7" fmla="*/ 414502 h 795522"/>
              <a:gd name="connsiteX8" fmla="*/ 2070100 w 2413000"/>
              <a:gd name="connsiteY8" fmla="*/ 478002 h 795522"/>
              <a:gd name="connsiteX9" fmla="*/ 2413000 w 2413000"/>
              <a:gd name="connsiteY9" fmla="*/ 465302 h 795522"/>
              <a:gd name="connsiteX0" fmla="*/ 0 w 2413000"/>
              <a:gd name="connsiteY0" fmla="*/ 364443 h 796263"/>
              <a:gd name="connsiteX1" fmla="*/ 224001 w 2413000"/>
              <a:gd name="connsiteY1" fmla="*/ 300943 h 796263"/>
              <a:gd name="connsiteX2" fmla="*/ 407202 w 2413000"/>
              <a:gd name="connsiteY2" fmla="*/ 148543 h 796263"/>
              <a:gd name="connsiteX3" fmla="*/ 738034 w 2413000"/>
              <a:gd name="connsiteY3" fmla="*/ 34243 h 796263"/>
              <a:gd name="connsiteX4" fmla="*/ 1104900 w 2413000"/>
              <a:gd name="connsiteY4" fmla="*/ 796243 h 796263"/>
              <a:gd name="connsiteX5" fmla="*/ 1333500 w 2413000"/>
              <a:gd name="connsiteY5" fmla="*/ 59643 h 796263"/>
              <a:gd name="connsiteX6" fmla="*/ 1613533 w 2413000"/>
              <a:gd name="connsiteY6" fmla="*/ 313643 h 796263"/>
              <a:gd name="connsiteX7" fmla="*/ 1816100 w 2413000"/>
              <a:gd name="connsiteY7" fmla="*/ 415243 h 796263"/>
              <a:gd name="connsiteX8" fmla="*/ 2070100 w 2413000"/>
              <a:gd name="connsiteY8" fmla="*/ 478743 h 796263"/>
              <a:gd name="connsiteX9" fmla="*/ 2413000 w 2413000"/>
              <a:gd name="connsiteY9" fmla="*/ 466043 h 796263"/>
              <a:gd name="connsiteX0" fmla="*/ 0 w 2413000"/>
              <a:gd name="connsiteY0" fmla="*/ 364443 h 796263"/>
              <a:gd name="connsiteX1" fmla="*/ 224001 w 2413000"/>
              <a:gd name="connsiteY1" fmla="*/ 300943 h 796263"/>
              <a:gd name="connsiteX2" fmla="*/ 455302 w 2413000"/>
              <a:gd name="connsiteY2" fmla="*/ 148543 h 796263"/>
              <a:gd name="connsiteX3" fmla="*/ 738034 w 2413000"/>
              <a:gd name="connsiteY3" fmla="*/ 34243 h 796263"/>
              <a:gd name="connsiteX4" fmla="*/ 1104900 w 2413000"/>
              <a:gd name="connsiteY4" fmla="*/ 796243 h 796263"/>
              <a:gd name="connsiteX5" fmla="*/ 1333500 w 2413000"/>
              <a:gd name="connsiteY5" fmla="*/ 59643 h 796263"/>
              <a:gd name="connsiteX6" fmla="*/ 1613533 w 2413000"/>
              <a:gd name="connsiteY6" fmla="*/ 313643 h 796263"/>
              <a:gd name="connsiteX7" fmla="*/ 1816100 w 2413000"/>
              <a:gd name="connsiteY7" fmla="*/ 415243 h 796263"/>
              <a:gd name="connsiteX8" fmla="*/ 2070100 w 2413000"/>
              <a:gd name="connsiteY8" fmla="*/ 478743 h 796263"/>
              <a:gd name="connsiteX9" fmla="*/ 2413000 w 2413000"/>
              <a:gd name="connsiteY9" fmla="*/ 466043 h 796263"/>
              <a:gd name="connsiteX0" fmla="*/ 0 w 2413000"/>
              <a:gd name="connsiteY0" fmla="*/ 364443 h 796263"/>
              <a:gd name="connsiteX1" fmla="*/ 224001 w 2413000"/>
              <a:gd name="connsiteY1" fmla="*/ 300943 h 796263"/>
              <a:gd name="connsiteX2" fmla="*/ 455302 w 2413000"/>
              <a:gd name="connsiteY2" fmla="*/ 148543 h 796263"/>
              <a:gd name="connsiteX3" fmla="*/ 738034 w 2413000"/>
              <a:gd name="connsiteY3" fmla="*/ 34243 h 796263"/>
              <a:gd name="connsiteX4" fmla="*/ 1104900 w 2413000"/>
              <a:gd name="connsiteY4" fmla="*/ 796243 h 796263"/>
              <a:gd name="connsiteX5" fmla="*/ 1333500 w 2413000"/>
              <a:gd name="connsiteY5" fmla="*/ 59643 h 796263"/>
              <a:gd name="connsiteX6" fmla="*/ 1613533 w 2413000"/>
              <a:gd name="connsiteY6" fmla="*/ 288243 h 796263"/>
              <a:gd name="connsiteX7" fmla="*/ 1816100 w 2413000"/>
              <a:gd name="connsiteY7" fmla="*/ 415243 h 796263"/>
              <a:gd name="connsiteX8" fmla="*/ 2070100 w 2413000"/>
              <a:gd name="connsiteY8" fmla="*/ 478743 h 796263"/>
              <a:gd name="connsiteX9" fmla="*/ 2413000 w 2413000"/>
              <a:gd name="connsiteY9" fmla="*/ 466043 h 796263"/>
              <a:gd name="connsiteX0" fmla="*/ 0 w 2413000"/>
              <a:gd name="connsiteY0" fmla="*/ 376298 h 808118"/>
              <a:gd name="connsiteX1" fmla="*/ 224001 w 2413000"/>
              <a:gd name="connsiteY1" fmla="*/ 312798 h 808118"/>
              <a:gd name="connsiteX2" fmla="*/ 503402 w 2413000"/>
              <a:gd name="connsiteY2" fmla="*/ 109598 h 808118"/>
              <a:gd name="connsiteX3" fmla="*/ 738034 w 2413000"/>
              <a:gd name="connsiteY3" fmla="*/ 46098 h 808118"/>
              <a:gd name="connsiteX4" fmla="*/ 1104900 w 2413000"/>
              <a:gd name="connsiteY4" fmla="*/ 808098 h 808118"/>
              <a:gd name="connsiteX5" fmla="*/ 1333500 w 2413000"/>
              <a:gd name="connsiteY5" fmla="*/ 71498 h 808118"/>
              <a:gd name="connsiteX6" fmla="*/ 1613533 w 2413000"/>
              <a:gd name="connsiteY6" fmla="*/ 300098 h 808118"/>
              <a:gd name="connsiteX7" fmla="*/ 1816100 w 2413000"/>
              <a:gd name="connsiteY7" fmla="*/ 427098 h 808118"/>
              <a:gd name="connsiteX8" fmla="*/ 2070100 w 2413000"/>
              <a:gd name="connsiteY8" fmla="*/ 490598 h 808118"/>
              <a:gd name="connsiteX9" fmla="*/ 2413000 w 2413000"/>
              <a:gd name="connsiteY9" fmla="*/ 477898 h 808118"/>
              <a:gd name="connsiteX0" fmla="*/ 0 w 2413000"/>
              <a:gd name="connsiteY0" fmla="*/ 392790 h 824610"/>
              <a:gd name="connsiteX1" fmla="*/ 224001 w 2413000"/>
              <a:gd name="connsiteY1" fmla="*/ 329290 h 824610"/>
              <a:gd name="connsiteX2" fmla="*/ 583568 w 2413000"/>
              <a:gd name="connsiteY2" fmla="*/ 75290 h 824610"/>
              <a:gd name="connsiteX3" fmla="*/ 738034 w 2413000"/>
              <a:gd name="connsiteY3" fmla="*/ 62590 h 824610"/>
              <a:gd name="connsiteX4" fmla="*/ 1104900 w 2413000"/>
              <a:gd name="connsiteY4" fmla="*/ 824590 h 824610"/>
              <a:gd name="connsiteX5" fmla="*/ 1333500 w 2413000"/>
              <a:gd name="connsiteY5" fmla="*/ 87990 h 824610"/>
              <a:gd name="connsiteX6" fmla="*/ 1613533 w 2413000"/>
              <a:gd name="connsiteY6" fmla="*/ 316590 h 824610"/>
              <a:gd name="connsiteX7" fmla="*/ 1816100 w 2413000"/>
              <a:gd name="connsiteY7" fmla="*/ 443590 h 824610"/>
              <a:gd name="connsiteX8" fmla="*/ 2070100 w 2413000"/>
              <a:gd name="connsiteY8" fmla="*/ 507090 h 824610"/>
              <a:gd name="connsiteX9" fmla="*/ 2413000 w 2413000"/>
              <a:gd name="connsiteY9" fmla="*/ 494390 h 824610"/>
              <a:gd name="connsiteX0" fmla="*/ 0 w 2413000"/>
              <a:gd name="connsiteY0" fmla="*/ 362018 h 793838"/>
              <a:gd name="connsiteX1" fmla="*/ 224001 w 2413000"/>
              <a:gd name="connsiteY1" fmla="*/ 298518 h 793838"/>
              <a:gd name="connsiteX2" fmla="*/ 455302 w 2413000"/>
              <a:gd name="connsiteY2" fmla="*/ 158818 h 793838"/>
              <a:gd name="connsiteX3" fmla="*/ 738034 w 2413000"/>
              <a:gd name="connsiteY3" fmla="*/ 31818 h 793838"/>
              <a:gd name="connsiteX4" fmla="*/ 1104900 w 2413000"/>
              <a:gd name="connsiteY4" fmla="*/ 793818 h 793838"/>
              <a:gd name="connsiteX5" fmla="*/ 1333500 w 2413000"/>
              <a:gd name="connsiteY5" fmla="*/ 57218 h 793838"/>
              <a:gd name="connsiteX6" fmla="*/ 1613533 w 2413000"/>
              <a:gd name="connsiteY6" fmla="*/ 285818 h 793838"/>
              <a:gd name="connsiteX7" fmla="*/ 1816100 w 2413000"/>
              <a:gd name="connsiteY7" fmla="*/ 412818 h 793838"/>
              <a:gd name="connsiteX8" fmla="*/ 2070100 w 2413000"/>
              <a:gd name="connsiteY8" fmla="*/ 476318 h 793838"/>
              <a:gd name="connsiteX9" fmla="*/ 2413000 w 2413000"/>
              <a:gd name="connsiteY9" fmla="*/ 463618 h 7938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413000" h="793838">
                <a:moveTo>
                  <a:pt x="0" y="362018"/>
                </a:moveTo>
                <a:cubicBezTo>
                  <a:pt x="123825" y="359901"/>
                  <a:pt x="148117" y="332385"/>
                  <a:pt x="224001" y="298518"/>
                </a:cubicBezTo>
                <a:cubicBezTo>
                  <a:pt x="299885" y="264651"/>
                  <a:pt x="369630" y="203268"/>
                  <a:pt x="455302" y="158818"/>
                </a:cubicBezTo>
                <a:cubicBezTo>
                  <a:pt x="540974" y="114368"/>
                  <a:pt x="629768" y="-74015"/>
                  <a:pt x="738034" y="31818"/>
                </a:cubicBezTo>
                <a:cubicBezTo>
                  <a:pt x="846300" y="137651"/>
                  <a:pt x="1005656" y="789585"/>
                  <a:pt x="1104900" y="793818"/>
                </a:cubicBezTo>
                <a:cubicBezTo>
                  <a:pt x="1204144" y="798051"/>
                  <a:pt x="1248728" y="141885"/>
                  <a:pt x="1333500" y="57218"/>
                </a:cubicBezTo>
                <a:cubicBezTo>
                  <a:pt x="1418272" y="-27449"/>
                  <a:pt x="1533100" y="226551"/>
                  <a:pt x="1613533" y="285818"/>
                </a:cubicBezTo>
                <a:cubicBezTo>
                  <a:pt x="1693966" y="345085"/>
                  <a:pt x="1740006" y="381068"/>
                  <a:pt x="1816100" y="412818"/>
                </a:cubicBezTo>
                <a:cubicBezTo>
                  <a:pt x="1892195" y="444568"/>
                  <a:pt x="1970617" y="467851"/>
                  <a:pt x="2070100" y="476318"/>
                </a:cubicBezTo>
                <a:cubicBezTo>
                  <a:pt x="2169583" y="484785"/>
                  <a:pt x="2400300" y="442451"/>
                  <a:pt x="2413000" y="463618"/>
                </a:cubicBezTo>
              </a:path>
            </a:pathLst>
          </a:custGeom>
          <a:noFill/>
          <a:ln w="19050" cap="flat" cmpd="sng" algn="ctr">
            <a:solidFill>
              <a:srgbClr val="00B05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New Roman" charset="0"/>
            </a:endParaRPr>
          </a:p>
        </p:txBody>
      </p:sp>
      <p:sp>
        <p:nvSpPr>
          <p:cNvPr id="40" name="TextBox 39"/>
          <p:cNvSpPr txBox="1"/>
          <p:nvPr/>
        </p:nvSpPr>
        <p:spPr>
          <a:xfrm>
            <a:off x="8147050" y="5747604"/>
            <a:ext cx="596900" cy="523220"/>
          </a:xfrm>
          <a:prstGeom prst="rect">
            <a:avLst/>
          </a:prstGeom>
          <a:noFill/>
        </p:spPr>
        <p:txBody>
          <a:bodyPr wrap="square" rtlCol="0">
            <a:spAutoFit/>
          </a:bodyPr>
          <a:lstStyle/>
          <a:p>
            <a:r>
              <a:rPr lang="en-US" sz="2800" dirty="0">
                <a:solidFill>
                  <a:srgbClr val="0070C0"/>
                </a:solidFill>
              </a:rPr>
              <a:t>✔</a:t>
            </a:r>
          </a:p>
        </p:txBody>
      </p:sp>
      <p:sp>
        <p:nvSpPr>
          <p:cNvPr id="41" name="TextBox 40"/>
          <p:cNvSpPr txBox="1"/>
          <p:nvPr/>
        </p:nvSpPr>
        <p:spPr>
          <a:xfrm>
            <a:off x="7372350" y="5651500"/>
            <a:ext cx="381000" cy="400110"/>
          </a:xfrm>
          <a:prstGeom prst="rect">
            <a:avLst/>
          </a:prstGeom>
          <a:noFill/>
        </p:spPr>
        <p:txBody>
          <a:bodyPr wrap="square" rtlCol="0">
            <a:spAutoFit/>
          </a:bodyPr>
          <a:lstStyle/>
          <a:p>
            <a:r>
              <a:rPr lang="en-US" sz="2000" i="1" dirty="0"/>
              <a:t>x</a:t>
            </a:r>
          </a:p>
        </p:txBody>
      </p:sp>
      <p:sp>
        <p:nvSpPr>
          <p:cNvPr id="42" name="TextBox 41"/>
          <p:cNvSpPr txBox="1"/>
          <p:nvPr/>
        </p:nvSpPr>
        <p:spPr>
          <a:xfrm>
            <a:off x="8166100" y="4488189"/>
            <a:ext cx="533400" cy="523220"/>
          </a:xfrm>
          <a:prstGeom prst="rect">
            <a:avLst/>
          </a:prstGeom>
          <a:noFill/>
        </p:spPr>
        <p:txBody>
          <a:bodyPr wrap="square" rtlCol="0">
            <a:spAutoFit/>
          </a:bodyPr>
          <a:lstStyle/>
          <a:p>
            <a:r>
              <a:rPr lang="en-US" sz="2800" dirty="0">
                <a:solidFill>
                  <a:srgbClr val="FF0000"/>
                </a:solidFill>
              </a:rPr>
              <a:t>✘</a:t>
            </a:r>
          </a:p>
        </p:txBody>
      </p:sp>
      <p:sp>
        <p:nvSpPr>
          <p:cNvPr id="7" name="Freeform 6"/>
          <p:cNvSpPr/>
          <p:nvPr/>
        </p:nvSpPr>
        <p:spPr bwMode="auto">
          <a:xfrm>
            <a:off x="5753100" y="4303888"/>
            <a:ext cx="1879600" cy="941212"/>
          </a:xfrm>
          <a:custGeom>
            <a:avLst/>
            <a:gdLst>
              <a:gd name="connsiteX0" fmla="*/ 0 w 1879600"/>
              <a:gd name="connsiteY0" fmla="*/ 64912 h 941212"/>
              <a:gd name="connsiteX1" fmla="*/ 685800 w 1879600"/>
              <a:gd name="connsiteY1" fmla="*/ 598312 h 941212"/>
              <a:gd name="connsiteX2" fmla="*/ 1104900 w 1879600"/>
              <a:gd name="connsiteY2" fmla="*/ 611012 h 941212"/>
              <a:gd name="connsiteX3" fmla="*/ 1447800 w 1879600"/>
              <a:gd name="connsiteY3" fmla="*/ 293512 h 941212"/>
              <a:gd name="connsiteX4" fmla="*/ 1562100 w 1879600"/>
              <a:gd name="connsiteY4" fmla="*/ 90312 h 941212"/>
              <a:gd name="connsiteX5" fmla="*/ 1473200 w 1879600"/>
              <a:gd name="connsiteY5" fmla="*/ 1412 h 941212"/>
              <a:gd name="connsiteX6" fmla="*/ 1333500 w 1879600"/>
              <a:gd name="connsiteY6" fmla="*/ 153812 h 941212"/>
              <a:gd name="connsiteX7" fmla="*/ 1574800 w 1879600"/>
              <a:gd name="connsiteY7" fmla="*/ 712612 h 941212"/>
              <a:gd name="connsiteX8" fmla="*/ 1879600 w 1879600"/>
              <a:gd name="connsiteY8" fmla="*/ 941212 h 941212"/>
              <a:gd name="connsiteX9" fmla="*/ 1879600 w 1879600"/>
              <a:gd name="connsiteY9" fmla="*/ 941212 h 9412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79600" h="941212">
                <a:moveTo>
                  <a:pt x="0" y="64912"/>
                </a:moveTo>
                <a:cubicBezTo>
                  <a:pt x="250825" y="286103"/>
                  <a:pt x="501650" y="507295"/>
                  <a:pt x="685800" y="598312"/>
                </a:cubicBezTo>
                <a:cubicBezTo>
                  <a:pt x="869950" y="689329"/>
                  <a:pt x="977900" y="661812"/>
                  <a:pt x="1104900" y="611012"/>
                </a:cubicBezTo>
                <a:cubicBezTo>
                  <a:pt x="1231900" y="560212"/>
                  <a:pt x="1371600" y="380295"/>
                  <a:pt x="1447800" y="293512"/>
                </a:cubicBezTo>
                <a:cubicBezTo>
                  <a:pt x="1524000" y="206729"/>
                  <a:pt x="1557867" y="138995"/>
                  <a:pt x="1562100" y="90312"/>
                </a:cubicBezTo>
                <a:cubicBezTo>
                  <a:pt x="1566333" y="41629"/>
                  <a:pt x="1511300" y="-9171"/>
                  <a:pt x="1473200" y="1412"/>
                </a:cubicBezTo>
                <a:cubicBezTo>
                  <a:pt x="1435100" y="11995"/>
                  <a:pt x="1316567" y="35279"/>
                  <a:pt x="1333500" y="153812"/>
                </a:cubicBezTo>
                <a:cubicBezTo>
                  <a:pt x="1350433" y="272345"/>
                  <a:pt x="1483783" y="581379"/>
                  <a:pt x="1574800" y="712612"/>
                </a:cubicBezTo>
                <a:cubicBezTo>
                  <a:pt x="1665817" y="843845"/>
                  <a:pt x="1879600" y="941212"/>
                  <a:pt x="1879600" y="941212"/>
                </a:cubicBezTo>
                <a:lnTo>
                  <a:pt x="1879600" y="941212"/>
                </a:lnTo>
              </a:path>
            </a:pathLst>
          </a:custGeom>
          <a:noFill/>
          <a:ln w="19050" cap="flat" cmpd="sng" algn="ctr">
            <a:solidFill>
              <a:srgbClr val="00B05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New Roman" charset="0"/>
            </a:endParaRPr>
          </a:p>
        </p:txBody>
      </p:sp>
      <mc:AlternateContent xmlns:mc="http://schemas.openxmlformats.org/markup-compatibility/2006" xmlns:a14="http://schemas.microsoft.com/office/drawing/2010/main">
        <mc:Choice Requires="a14">
          <p:sp>
            <p:nvSpPr>
              <p:cNvPr id="43" name="TextBox 42"/>
              <p:cNvSpPr txBox="1"/>
              <p:nvPr/>
            </p:nvSpPr>
            <p:spPr>
              <a:xfrm>
                <a:off x="6350000" y="5349786"/>
                <a:ext cx="406398" cy="400110"/>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2000" i="1" smtClean="0">
                          <a:latin typeface="Cambria Math" charset="0"/>
                          <a:ea typeface="Cambria Math" charset="0"/>
                          <a:cs typeface="Cambria Math" charset="0"/>
                        </a:rPr>
                        <m:t>𝜓</m:t>
                      </m:r>
                    </m:oMath>
                  </m:oMathPara>
                </a14:m>
                <a:endParaRPr lang="en-US" sz="2000" dirty="0"/>
              </a:p>
            </p:txBody>
          </p:sp>
        </mc:Choice>
        <mc:Fallback xmlns="">
          <p:sp>
            <p:nvSpPr>
              <p:cNvPr id="43" name="TextBox 42"/>
              <p:cNvSpPr txBox="1">
                <a:spLocks noRot="1" noChangeAspect="1" noMove="1" noResize="1" noEditPoints="1" noAdjustHandles="1" noChangeArrowheads="1" noChangeShapeType="1" noTextEdit="1"/>
              </p:cNvSpPr>
              <p:nvPr/>
            </p:nvSpPr>
            <p:spPr>
              <a:xfrm>
                <a:off x="6350000" y="5349786"/>
                <a:ext cx="406398" cy="400110"/>
              </a:xfrm>
              <a:prstGeom prst="rect">
                <a:avLst/>
              </a:prstGeom>
              <a:blipFill rotWithShape="0">
                <a:blip r:embed="rId4"/>
                <a:stretch>
                  <a:fillRect l="-3030" r="-1515" b="-16923"/>
                </a:stretch>
              </a:blipFill>
            </p:spPr>
            <p:txBody>
              <a:bodyPr/>
              <a:lstStyle/>
              <a:p>
                <a:r>
                  <a:rPr lang="en-US">
                    <a:noFill/>
                  </a:rPr>
                  <a:t> </a:t>
                </a:r>
              </a:p>
            </p:txBody>
          </p:sp>
        </mc:Fallback>
      </mc:AlternateContent>
    </p:spTree>
    <p:extLst>
      <p:ext uri="{BB962C8B-B14F-4D97-AF65-F5344CB8AC3E}">
        <p14:creationId xmlns:p14="http://schemas.microsoft.com/office/powerpoint/2010/main" val="20362236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8068">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2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8068">
                                            <p:txEl>
                                              <p:pRg st="5" end="5"/>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02"/>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88068">
                                            <p:txEl>
                                              <p:pRg st="8" end="8"/>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403"/>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42"/>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88068">
                                            <p:txEl>
                                              <p:pRg st="11" end="11"/>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4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8068" grpId="0" uiExpand="1" build="p"/>
      <p:bldP spid="323" grpId="0"/>
      <p:bldP spid="402" grpId="0"/>
      <p:bldP spid="403" grpId="0"/>
      <p:bldP spid="40" grpId="0"/>
      <p:bldP spid="42" grpId="0"/>
    </p:bldLst>
  </p:timing>
</p:sld>
</file>

<file path=ppt/slides/slide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88066" name="Rectangle 2"/>
          <p:cNvSpPr>
            <a:spLocks noGrp="1" noChangeArrowheads="1"/>
          </p:cNvSpPr>
          <p:nvPr>
            <p:ph type="title"/>
          </p:nvPr>
        </p:nvSpPr>
        <p:spPr>
          <a:xfrm>
            <a:off x="685800" y="304800"/>
            <a:ext cx="7772400" cy="1143000"/>
          </a:xfrm>
        </p:spPr>
        <p:txBody>
          <a:bodyPr/>
          <a:lstStyle/>
          <a:p>
            <a:r>
              <a:rPr lang="en-US" sz="3200" dirty="0">
                <a:latin typeface="Arial" charset="0"/>
              </a:rPr>
              <a:t>Born postulate</a:t>
            </a:r>
            <a:endParaRPr lang="en-US" dirty="0"/>
          </a:p>
        </p:txBody>
      </p:sp>
      <p:sp>
        <p:nvSpPr>
          <p:cNvPr id="88068" name="Rectangle 4"/>
          <p:cNvSpPr>
            <a:spLocks noGrp="1" noChangeArrowheads="1"/>
          </p:cNvSpPr>
          <p:nvPr>
            <p:ph type="body" idx="1"/>
          </p:nvPr>
        </p:nvSpPr>
        <p:spPr>
          <a:xfrm>
            <a:off x="457200" y="1320801"/>
            <a:ext cx="8219256" cy="1003702"/>
          </a:xfrm>
        </p:spPr>
        <p:txBody>
          <a:bodyPr/>
          <a:lstStyle/>
          <a:p>
            <a:pPr marL="0" indent="0">
              <a:buFontTx/>
              <a:buNone/>
            </a:pPr>
            <a:r>
              <a:rPr lang="en-GB" sz="1400" dirty="0">
                <a:latin typeface="Arial" charset="0"/>
              </a:rPr>
              <a:t>Max Born was the first person to explicitly state that quantum mechanics meant that the behaviour of particles is probabilistic.  Specifically he postulated that the </a:t>
            </a:r>
            <a:r>
              <a:rPr lang="en-GB" sz="1400" b="1" dirty="0">
                <a:latin typeface="Arial" charset="0"/>
              </a:rPr>
              <a:t>probability density </a:t>
            </a:r>
            <a:r>
              <a:rPr lang="en-GB" sz="1400" dirty="0">
                <a:latin typeface="Arial" charset="0"/>
              </a:rPr>
              <a:t>of finding a particle at a position depends on the </a:t>
            </a:r>
            <a:r>
              <a:rPr lang="en-GB" sz="1400" b="1" dirty="0">
                <a:latin typeface="Arial" charset="0"/>
              </a:rPr>
              <a:t>square of the wave-function</a:t>
            </a:r>
            <a:r>
              <a:rPr lang="en-GB" sz="1400" dirty="0">
                <a:latin typeface="Arial" charset="0"/>
              </a:rPr>
              <a:t>.</a:t>
            </a:r>
          </a:p>
        </p:txBody>
      </p:sp>
      <p:sp>
        <p:nvSpPr>
          <p:cNvPr id="6" name="Rectangle 5"/>
          <p:cNvSpPr>
            <a:spLocks noChangeArrowheads="1"/>
          </p:cNvSpPr>
          <p:nvPr/>
        </p:nvSpPr>
        <p:spPr bwMode="auto">
          <a:xfrm>
            <a:off x="5192864" y="2365381"/>
            <a:ext cx="2948756" cy="1627836"/>
          </a:xfrm>
          <a:prstGeom prst="rect">
            <a:avLst/>
          </a:prstGeom>
          <a:noFill/>
          <a:ln w="28575" cmpd="sng">
            <a:solidFill>
              <a:schemeClr val="tx1"/>
            </a:solidFill>
            <a:miter lim="800000"/>
            <a:headEnd/>
            <a:tailEnd/>
          </a:ln>
        </p:spPr>
        <p:txBody>
          <a:bodyPr>
            <a:prstTxWarp prst="textNoShape">
              <a:avLst/>
            </a:prstTxWarp>
          </a:bodyPr>
          <a:lstStyle/>
          <a:p>
            <a:pPr>
              <a:spcBef>
                <a:spcPct val="20000"/>
              </a:spcBef>
            </a:pPr>
            <a:r>
              <a:rPr lang="en-GB" sz="1400" i="1" dirty="0">
                <a:latin typeface="Arial" charset="0"/>
              </a:rPr>
              <a:t>Aside: in general wave-functions are </a:t>
            </a:r>
            <a:r>
              <a:rPr lang="en-GB" sz="1400" b="1" i="1" dirty="0">
                <a:latin typeface="Arial" charset="0"/>
              </a:rPr>
              <a:t>3D and complex,</a:t>
            </a:r>
            <a:r>
              <a:rPr lang="en-GB" sz="1400" i="1" dirty="0">
                <a:latin typeface="Arial" charset="0"/>
              </a:rPr>
              <a:t> and the </a:t>
            </a:r>
            <a:r>
              <a:rPr lang="en-GB" sz="1400" i="1">
                <a:latin typeface="Arial" charset="0"/>
              </a:rPr>
              <a:t>probabilities come </a:t>
            </a:r>
            <a:r>
              <a:rPr lang="en-GB" sz="1400" i="1" dirty="0">
                <a:latin typeface="Arial" charset="0"/>
              </a:rPr>
              <a:t>from evaluating the </a:t>
            </a:r>
            <a:r>
              <a:rPr lang="en-GB" sz="1400" b="1" i="1" dirty="0">
                <a:latin typeface="Arial" charset="0"/>
              </a:rPr>
              <a:t>square modulus: </a:t>
            </a:r>
          </a:p>
          <a:p>
            <a:pPr>
              <a:spcBef>
                <a:spcPct val="20000"/>
              </a:spcBef>
            </a:pPr>
            <a:r>
              <a:rPr lang="en-GB" sz="1800" dirty="0">
                <a:sym typeface="Symbol" charset="2"/>
              </a:rPr>
              <a:t></a:t>
            </a:r>
            <a:r>
              <a:rPr lang="en-GB" sz="1800" i="1" dirty="0">
                <a:sym typeface="Symbol" charset="2"/>
              </a:rPr>
              <a:t> </a:t>
            </a:r>
            <a:r>
              <a:rPr lang="en-GB" sz="1800" dirty="0">
                <a:sym typeface="Symbol" charset="2"/>
              </a:rPr>
              <a:t></a:t>
            </a:r>
            <a:r>
              <a:rPr lang="en-GB" sz="1800" baseline="30000" dirty="0">
                <a:sym typeface="Symbol" charset="2"/>
              </a:rPr>
              <a:t>2 </a:t>
            </a:r>
            <a:r>
              <a:rPr lang="en-GB" sz="1800" dirty="0">
                <a:sym typeface="Symbol" charset="2"/>
              </a:rPr>
              <a:t>= </a:t>
            </a:r>
            <a:r>
              <a:rPr lang="en-GB" sz="1800" i="1" dirty="0">
                <a:sym typeface="Symbol" charset="2"/>
              </a:rPr>
              <a:t>*, </a:t>
            </a:r>
            <a:r>
              <a:rPr lang="en-GB" sz="1400" i="1" dirty="0">
                <a:latin typeface="Arial"/>
                <a:cs typeface="Arial"/>
                <a:sym typeface="Symbol" charset="2"/>
              </a:rPr>
              <a:t>where</a:t>
            </a:r>
            <a:r>
              <a:rPr lang="en-GB" sz="1400" dirty="0">
                <a:latin typeface="Arial"/>
                <a:cs typeface="Arial"/>
                <a:sym typeface="Symbol" charset="2"/>
              </a:rPr>
              <a:t> </a:t>
            </a:r>
            <a:r>
              <a:rPr lang="en-GB" sz="1800" i="1" dirty="0">
                <a:sym typeface="Symbol" charset="2"/>
              </a:rPr>
              <a:t>*</a:t>
            </a:r>
            <a:r>
              <a:rPr lang="en-GB" sz="1400" dirty="0">
                <a:latin typeface="Arial"/>
                <a:cs typeface="Arial"/>
                <a:sym typeface="Symbol" charset="2"/>
              </a:rPr>
              <a:t> </a:t>
            </a:r>
            <a:r>
              <a:rPr lang="en-GB" sz="1400" i="1" dirty="0">
                <a:latin typeface="Arial"/>
                <a:cs typeface="Arial"/>
                <a:sym typeface="Symbol" charset="2"/>
              </a:rPr>
              <a:t>is the complex conjugate</a:t>
            </a:r>
            <a:r>
              <a:rPr lang="en-GB" sz="1400" i="1" dirty="0">
                <a:latin typeface="Arial" charset="0"/>
              </a:rPr>
              <a:t>.</a:t>
            </a:r>
          </a:p>
          <a:p>
            <a:pPr>
              <a:spcBef>
                <a:spcPct val="20000"/>
              </a:spcBef>
            </a:pPr>
            <a:endParaRPr lang="en-GB" sz="1400" dirty="0">
              <a:latin typeface="Arial" charset="0"/>
            </a:endParaRPr>
          </a:p>
        </p:txBody>
      </p:sp>
      <p:sp>
        <p:nvSpPr>
          <p:cNvPr id="8" name="Rectangle 7"/>
          <p:cNvSpPr/>
          <p:nvPr/>
        </p:nvSpPr>
        <p:spPr bwMode="auto">
          <a:xfrm>
            <a:off x="1765300" y="2366283"/>
            <a:ext cx="1905000" cy="1168400"/>
          </a:xfrm>
          <a:prstGeom prst="rect">
            <a:avLst/>
          </a:prstGeom>
          <a:noFill/>
          <a:ln w="1587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New Roman" charset="0"/>
            </a:endParaRPr>
          </a:p>
        </p:txBody>
      </p:sp>
      <p:cxnSp>
        <p:nvCxnSpPr>
          <p:cNvPr id="9" name="Straight Connector 8"/>
          <p:cNvCxnSpPr>
            <a:stCxn id="8" idx="1"/>
            <a:endCxn id="8" idx="3"/>
          </p:cNvCxnSpPr>
          <p:nvPr/>
        </p:nvCxnSpPr>
        <p:spPr bwMode="auto">
          <a:xfrm>
            <a:off x="1765300" y="2950483"/>
            <a:ext cx="1905000" cy="0"/>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10" name="Straight Connector 9"/>
          <p:cNvCxnSpPr>
            <a:stCxn id="8" idx="0"/>
            <a:endCxn id="8" idx="2"/>
          </p:cNvCxnSpPr>
          <p:nvPr/>
        </p:nvCxnSpPr>
        <p:spPr bwMode="auto">
          <a:xfrm>
            <a:off x="2717800" y="2366283"/>
            <a:ext cx="0" cy="1168400"/>
          </a:xfrm>
          <a:prstGeom prst="line">
            <a:avLst/>
          </a:prstGeom>
          <a:solidFill>
            <a:schemeClr val="accent1"/>
          </a:solidFill>
          <a:ln w="9525" cap="flat" cmpd="sng" algn="ctr">
            <a:solidFill>
              <a:schemeClr val="tx1"/>
            </a:solidFill>
            <a:prstDash val="solid"/>
            <a:round/>
            <a:headEnd type="none" w="med" len="med"/>
            <a:tailEnd type="none" w="med" len="med"/>
          </a:ln>
          <a:effectLst/>
        </p:spPr>
      </p:cxnSp>
      <p:sp>
        <p:nvSpPr>
          <p:cNvPr id="11" name="Freeform 10"/>
          <p:cNvSpPr/>
          <p:nvPr/>
        </p:nvSpPr>
        <p:spPr bwMode="auto">
          <a:xfrm>
            <a:off x="1758950" y="2527050"/>
            <a:ext cx="1911350" cy="793838"/>
          </a:xfrm>
          <a:custGeom>
            <a:avLst/>
            <a:gdLst>
              <a:gd name="connsiteX0" fmla="*/ 0 w 2171700"/>
              <a:gd name="connsiteY0" fmla="*/ 295332 h 587459"/>
              <a:gd name="connsiteX1" fmla="*/ 368300 w 2171700"/>
              <a:gd name="connsiteY1" fmla="*/ 269932 h 587459"/>
              <a:gd name="connsiteX2" fmla="*/ 723900 w 2171700"/>
              <a:gd name="connsiteY2" fmla="*/ 168332 h 587459"/>
              <a:gd name="connsiteX3" fmla="*/ 914400 w 2171700"/>
              <a:gd name="connsiteY3" fmla="*/ 15932 h 587459"/>
              <a:gd name="connsiteX4" fmla="*/ 1104900 w 2171700"/>
              <a:gd name="connsiteY4" fmla="*/ 587432 h 587459"/>
              <a:gd name="connsiteX5" fmla="*/ 1384300 w 2171700"/>
              <a:gd name="connsiteY5" fmla="*/ 41332 h 587459"/>
              <a:gd name="connsiteX6" fmla="*/ 1549400 w 2171700"/>
              <a:gd name="connsiteY6" fmla="*/ 206432 h 587459"/>
              <a:gd name="connsiteX7" fmla="*/ 1638300 w 2171700"/>
              <a:gd name="connsiteY7" fmla="*/ 346132 h 587459"/>
              <a:gd name="connsiteX8" fmla="*/ 2171700 w 2171700"/>
              <a:gd name="connsiteY8" fmla="*/ 409632 h 587459"/>
              <a:gd name="connsiteX9" fmla="*/ 2171700 w 2171700"/>
              <a:gd name="connsiteY9" fmla="*/ 409632 h 587459"/>
              <a:gd name="connsiteX0" fmla="*/ 0 w 2171700"/>
              <a:gd name="connsiteY0" fmla="*/ 295332 h 587459"/>
              <a:gd name="connsiteX1" fmla="*/ 368300 w 2171700"/>
              <a:gd name="connsiteY1" fmla="*/ 269932 h 587459"/>
              <a:gd name="connsiteX2" fmla="*/ 723900 w 2171700"/>
              <a:gd name="connsiteY2" fmla="*/ 168332 h 587459"/>
              <a:gd name="connsiteX3" fmla="*/ 914400 w 2171700"/>
              <a:gd name="connsiteY3" fmla="*/ 15932 h 587459"/>
              <a:gd name="connsiteX4" fmla="*/ 1104900 w 2171700"/>
              <a:gd name="connsiteY4" fmla="*/ 587432 h 587459"/>
              <a:gd name="connsiteX5" fmla="*/ 1384300 w 2171700"/>
              <a:gd name="connsiteY5" fmla="*/ 41332 h 587459"/>
              <a:gd name="connsiteX6" fmla="*/ 1549400 w 2171700"/>
              <a:gd name="connsiteY6" fmla="*/ 206432 h 587459"/>
              <a:gd name="connsiteX7" fmla="*/ 1816100 w 2171700"/>
              <a:gd name="connsiteY7" fmla="*/ 396932 h 587459"/>
              <a:gd name="connsiteX8" fmla="*/ 2171700 w 2171700"/>
              <a:gd name="connsiteY8" fmla="*/ 409632 h 587459"/>
              <a:gd name="connsiteX9" fmla="*/ 2171700 w 2171700"/>
              <a:gd name="connsiteY9" fmla="*/ 409632 h 587459"/>
              <a:gd name="connsiteX0" fmla="*/ 0 w 2171700"/>
              <a:gd name="connsiteY0" fmla="*/ 295332 h 587459"/>
              <a:gd name="connsiteX1" fmla="*/ 368300 w 2171700"/>
              <a:gd name="connsiteY1" fmla="*/ 269932 h 587459"/>
              <a:gd name="connsiteX2" fmla="*/ 723900 w 2171700"/>
              <a:gd name="connsiteY2" fmla="*/ 168332 h 587459"/>
              <a:gd name="connsiteX3" fmla="*/ 914400 w 2171700"/>
              <a:gd name="connsiteY3" fmla="*/ 15932 h 587459"/>
              <a:gd name="connsiteX4" fmla="*/ 1104900 w 2171700"/>
              <a:gd name="connsiteY4" fmla="*/ 587432 h 587459"/>
              <a:gd name="connsiteX5" fmla="*/ 1333500 w 2171700"/>
              <a:gd name="connsiteY5" fmla="*/ 41332 h 587459"/>
              <a:gd name="connsiteX6" fmla="*/ 1549400 w 2171700"/>
              <a:gd name="connsiteY6" fmla="*/ 206432 h 587459"/>
              <a:gd name="connsiteX7" fmla="*/ 1816100 w 2171700"/>
              <a:gd name="connsiteY7" fmla="*/ 396932 h 587459"/>
              <a:gd name="connsiteX8" fmla="*/ 2171700 w 2171700"/>
              <a:gd name="connsiteY8" fmla="*/ 409632 h 587459"/>
              <a:gd name="connsiteX9" fmla="*/ 2171700 w 2171700"/>
              <a:gd name="connsiteY9" fmla="*/ 409632 h 587459"/>
              <a:gd name="connsiteX0" fmla="*/ 0 w 2171700"/>
              <a:gd name="connsiteY0" fmla="*/ 290046 h 582173"/>
              <a:gd name="connsiteX1" fmla="*/ 368300 w 2171700"/>
              <a:gd name="connsiteY1" fmla="*/ 264646 h 582173"/>
              <a:gd name="connsiteX2" fmla="*/ 673100 w 2171700"/>
              <a:gd name="connsiteY2" fmla="*/ 213846 h 582173"/>
              <a:gd name="connsiteX3" fmla="*/ 914400 w 2171700"/>
              <a:gd name="connsiteY3" fmla="*/ 10646 h 582173"/>
              <a:gd name="connsiteX4" fmla="*/ 1104900 w 2171700"/>
              <a:gd name="connsiteY4" fmla="*/ 582146 h 582173"/>
              <a:gd name="connsiteX5" fmla="*/ 1333500 w 2171700"/>
              <a:gd name="connsiteY5" fmla="*/ 36046 h 582173"/>
              <a:gd name="connsiteX6" fmla="*/ 1549400 w 2171700"/>
              <a:gd name="connsiteY6" fmla="*/ 201146 h 582173"/>
              <a:gd name="connsiteX7" fmla="*/ 1816100 w 2171700"/>
              <a:gd name="connsiteY7" fmla="*/ 391646 h 582173"/>
              <a:gd name="connsiteX8" fmla="*/ 2171700 w 2171700"/>
              <a:gd name="connsiteY8" fmla="*/ 404346 h 582173"/>
              <a:gd name="connsiteX9" fmla="*/ 2171700 w 2171700"/>
              <a:gd name="connsiteY9" fmla="*/ 404346 h 582173"/>
              <a:gd name="connsiteX0" fmla="*/ 0 w 2171700"/>
              <a:gd name="connsiteY0" fmla="*/ 290292 h 582419"/>
              <a:gd name="connsiteX1" fmla="*/ 368300 w 2171700"/>
              <a:gd name="connsiteY1" fmla="*/ 302992 h 582419"/>
              <a:gd name="connsiteX2" fmla="*/ 673100 w 2171700"/>
              <a:gd name="connsiteY2" fmla="*/ 214092 h 582419"/>
              <a:gd name="connsiteX3" fmla="*/ 914400 w 2171700"/>
              <a:gd name="connsiteY3" fmla="*/ 10892 h 582419"/>
              <a:gd name="connsiteX4" fmla="*/ 1104900 w 2171700"/>
              <a:gd name="connsiteY4" fmla="*/ 582392 h 582419"/>
              <a:gd name="connsiteX5" fmla="*/ 1333500 w 2171700"/>
              <a:gd name="connsiteY5" fmla="*/ 36292 h 582419"/>
              <a:gd name="connsiteX6" fmla="*/ 1549400 w 2171700"/>
              <a:gd name="connsiteY6" fmla="*/ 201392 h 582419"/>
              <a:gd name="connsiteX7" fmla="*/ 1816100 w 2171700"/>
              <a:gd name="connsiteY7" fmla="*/ 391892 h 582419"/>
              <a:gd name="connsiteX8" fmla="*/ 2171700 w 2171700"/>
              <a:gd name="connsiteY8" fmla="*/ 404592 h 582419"/>
              <a:gd name="connsiteX9" fmla="*/ 2171700 w 2171700"/>
              <a:gd name="connsiteY9" fmla="*/ 404592 h 582419"/>
              <a:gd name="connsiteX0" fmla="*/ 0 w 2171700"/>
              <a:gd name="connsiteY0" fmla="*/ 379192 h 582419"/>
              <a:gd name="connsiteX1" fmla="*/ 368300 w 2171700"/>
              <a:gd name="connsiteY1" fmla="*/ 302992 h 582419"/>
              <a:gd name="connsiteX2" fmla="*/ 673100 w 2171700"/>
              <a:gd name="connsiteY2" fmla="*/ 214092 h 582419"/>
              <a:gd name="connsiteX3" fmla="*/ 914400 w 2171700"/>
              <a:gd name="connsiteY3" fmla="*/ 10892 h 582419"/>
              <a:gd name="connsiteX4" fmla="*/ 1104900 w 2171700"/>
              <a:gd name="connsiteY4" fmla="*/ 582392 h 582419"/>
              <a:gd name="connsiteX5" fmla="*/ 1333500 w 2171700"/>
              <a:gd name="connsiteY5" fmla="*/ 36292 h 582419"/>
              <a:gd name="connsiteX6" fmla="*/ 1549400 w 2171700"/>
              <a:gd name="connsiteY6" fmla="*/ 201392 h 582419"/>
              <a:gd name="connsiteX7" fmla="*/ 1816100 w 2171700"/>
              <a:gd name="connsiteY7" fmla="*/ 391892 h 582419"/>
              <a:gd name="connsiteX8" fmla="*/ 2171700 w 2171700"/>
              <a:gd name="connsiteY8" fmla="*/ 404592 h 582419"/>
              <a:gd name="connsiteX9" fmla="*/ 2171700 w 2171700"/>
              <a:gd name="connsiteY9" fmla="*/ 404592 h 582419"/>
              <a:gd name="connsiteX0" fmla="*/ 0 w 2171700"/>
              <a:gd name="connsiteY0" fmla="*/ 383088 h 586315"/>
              <a:gd name="connsiteX1" fmla="*/ 368300 w 2171700"/>
              <a:gd name="connsiteY1" fmla="*/ 306888 h 586315"/>
              <a:gd name="connsiteX2" fmla="*/ 647700 w 2171700"/>
              <a:gd name="connsiteY2" fmla="*/ 179888 h 586315"/>
              <a:gd name="connsiteX3" fmla="*/ 914400 w 2171700"/>
              <a:gd name="connsiteY3" fmla="*/ 14788 h 586315"/>
              <a:gd name="connsiteX4" fmla="*/ 1104900 w 2171700"/>
              <a:gd name="connsiteY4" fmla="*/ 586288 h 586315"/>
              <a:gd name="connsiteX5" fmla="*/ 1333500 w 2171700"/>
              <a:gd name="connsiteY5" fmla="*/ 40188 h 586315"/>
              <a:gd name="connsiteX6" fmla="*/ 1549400 w 2171700"/>
              <a:gd name="connsiteY6" fmla="*/ 205288 h 586315"/>
              <a:gd name="connsiteX7" fmla="*/ 1816100 w 2171700"/>
              <a:gd name="connsiteY7" fmla="*/ 395788 h 586315"/>
              <a:gd name="connsiteX8" fmla="*/ 2171700 w 2171700"/>
              <a:gd name="connsiteY8" fmla="*/ 408488 h 586315"/>
              <a:gd name="connsiteX9" fmla="*/ 2171700 w 2171700"/>
              <a:gd name="connsiteY9" fmla="*/ 408488 h 586315"/>
              <a:gd name="connsiteX0" fmla="*/ 0 w 2210601"/>
              <a:gd name="connsiteY0" fmla="*/ 383088 h 586315"/>
              <a:gd name="connsiteX1" fmla="*/ 368300 w 2210601"/>
              <a:gd name="connsiteY1" fmla="*/ 306888 h 586315"/>
              <a:gd name="connsiteX2" fmla="*/ 647700 w 2210601"/>
              <a:gd name="connsiteY2" fmla="*/ 179888 h 586315"/>
              <a:gd name="connsiteX3" fmla="*/ 914400 w 2210601"/>
              <a:gd name="connsiteY3" fmla="*/ 14788 h 586315"/>
              <a:gd name="connsiteX4" fmla="*/ 1104900 w 2210601"/>
              <a:gd name="connsiteY4" fmla="*/ 586288 h 586315"/>
              <a:gd name="connsiteX5" fmla="*/ 1333500 w 2210601"/>
              <a:gd name="connsiteY5" fmla="*/ 40188 h 586315"/>
              <a:gd name="connsiteX6" fmla="*/ 1549400 w 2210601"/>
              <a:gd name="connsiteY6" fmla="*/ 205288 h 586315"/>
              <a:gd name="connsiteX7" fmla="*/ 1816100 w 2210601"/>
              <a:gd name="connsiteY7" fmla="*/ 395788 h 586315"/>
              <a:gd name="connsiteX8" fmla="*/ 2171700 w 2210601"/>
              <a:gd name="connsiteY8" fmla="*/ 408488 h 586315"/>
              <a:gd name="connsiteX9" fmla="*/ 2209800 w 2210601"/>
              <a:gd name="connsiteY9" fmla="*/ 471988 h 586315"/>
              <a:gd name="connsiteX0" fmla="*/ 0 w 2413000"/>
              <a:gd name="connsiteY0" fmla="*/ 383088 h 586315"/>
              <a:gd name="connsiteX1" fmla="*/ 368300 w 2413000"/>
              <a:gd name="connsiteY1" fmla="*/ 306888 h 586315"/>
              <a:gd name="connsiteX2" fmla="*/ 647700 w 2413000"/>
              <a:gd name="connsiteY2" fmla="*/ 179888 h 586315"/>
              <a:gd name="connsiteX3" fmla="*/ 914400 w 2413000"/>
              <a:gd name="connsiteY3" fmla="*/ 14788 h 586315"/>
              <a:gd name="connsiteX4" fmla="*/ 1104900 w 2413000"/>
              <a:gd name="connsiteY4" fmla="*/ 586288 h 586315"/>
              <a:gd name="connsiteX5" fmla="*/ 1333500 w 2413000"/>
              <a:gd name="connsiteY5" fmla="*/ 40188 h 586315"/>
              <a:gd name="connsiteX6" fmla="*/ 1549400 w 2413000"/>
              <a:gd name="connsiteY6" fmla="*/ 205288 h 586315"/>
              <a:gd name="connsiteX7" fmla="*/ 1816100 w 2413000"/>
              <a:gd name="connsiteY7" fmla="*/ 395788 h 586315"/>
              <a:gd name="connsiteX8" fmla="*/ 2171700 w 2413000"/>
              <a:gd name="connsiteY8" fmla="*/ 408488 h 586315"/>
              <a:gd name="connsiteX9" fmla="*/ 2413000 w 2413000"/>
              <a:gd name="connsiteY9" fmla="*/ 471988 h 586315"/>
              <a:gd name="connsiteX0" fmla="*/ 0 w 2413000"/>
              <a:gd name="connsiteY0" fmla="*/ 383088 h 586315"/>
              <a:gd name="connsiteX1" fmla="*/ 368300 w 2413000"/>
              <a:gd name="connsiteY1" fmla="*/ 306888 h 586315"/>
              <a:gd name="connsiteX2" fmla="*/ 647700 w 2413000"/>
              <a:gd name="connsiteY2" fmla="*/ 179888 h 586315"/>
              <a:gd name="connsiteX3" fmla="*/ 914400 w 2413000"/>
              <a:gd name="connsiteY3" fmla="*/ 14788 h 586315"/>
              <a:gd name="connsiteX4" fmla="*/ 1104900 w 2413000"/>
              <a:gd name="connsiteY4" fmla="*/ 586288 h 586315"/>
              <a:gd name="connsiteX5" fmla="*/ 1333500 w 2413000"/>
              <a:gd name="connsiteY5" fmla="*/ 40188 h 586315"/>
              <a:gd name="connsiteX6" fmla="*/ 1549400 w 2413000"/>
              <a:gd name="connsiteY6" fmla="*/ 205288 h 586315"/>
              <a:gd name="connsiteX7" fmla="*/ 1816100 w 2413000"/>
              <a:gd name="connsiteY7" fmla="*/ 395788 h 586315"/>
              <a:gd name="connsiteX8" fmla="*/ 2070100 w 2413000"/>
              <a:gd name="connsiteY8" fmla="*/ 459288 h 586315"/>
              <a:gd name="connsiteX9" fmla="*/ 2413000 w 2413000"/>
              <a:gd name="connsiteY9" fmla="*/ 471988 h 586315"/>
              <a:gd name="connsiteX0" fmla="*/ 0 w 2413000"/>
              <a:gd name="connsiteY0" fmla="*/ 394188 h 787908"/>
              <a:gd name="connsiteX1" fmla="*/ 368300 w 2413000"/>
              <a:gd name="connsiteY1" fmla="*/ 317988 h 787908"/>
              <a:gd name="connsiteX2" fmla="*/ 647700 w 2413000"/>
              <a:gd name="connsiteY2" fmla="*/ 190988 h 787908"/>
              <a:gd name="connsiteX3" fmla="*/ 914400 w 2413000"/>
              <a:gd name="connsiteY3" fmla="*/ 25888 h 787908"/>
              <a:gd name="connsiteX4" fmla="*/ 1104900 w 2413000"/>
              <a:gd name="connsiteY4" fmla="*/ 787888 h 787908"/>
              <a:gd name="connsiteX5" fmla="*/ 1333500 w 2413000"/>
              <a:gd name="connsiteY5" fmla="*/ 51288 h 787908"/>
              <a:gd name="connsiteX6" fmla="*/ 1549400 w 2413000"/>
              <a:gd name="connsiteY6" fmla="*/ 216388 h 787908"/>
              <a:gd name="connsiteX7" fmla="*/ 1816100 w 2413000"/>
              <a:gd name="connsiteY7" fmla="*/ 406888 h 787908"/>
              <a:gd name="connsiteX8" fmla="*/ 2070100 w 2413000"/>
              <a:gd name="connsiteY8" fmla="*/ 470388 h 787908"/>
              <a:gd name="connsiteX9" fmla="*/ 2413000 w 2413000"/>
              <a:gd name="connsiteY9" fmla="*/ 483088 h 787908"/>
              <a:gd name="connsiteX0" fmla="*/ 0 w 2413000"/>
              <a:gd name="connsiteY0" fmla="*/ 394188 h 787908"/>
              <a:gd name="connsiteX1" fmla="*/ 368300 w 2413000"/>
              <a:gd name="connsiteY1" fmla="*/ 317988 h 787908"/>
              <a:gd name="connsiteX2" fmla="*/ 647700 w 2413000"/>
              <a:gd name="connsiteY2" fmla="*/ 190988 h 787908"/>
              <a:gd name="connsiteX3" fmla="*/ 914400 w 2413000"/>
              <a:gd name="connsiteY3" fmla="*/ 25888 h 787908"/>
              <a:gd name="connsiteX4" fmla="*/ 1104900 w 2413000"/>
              <a:gd name="connsiteY4" fmla="*/ 787888 h 787908"/>
              <a:gd name="connsiteX5" fmla="*/ 1333500 w 2413000"/>
              <a:gd name="connsiteY5" fmla="*/ 51288 h 787908"/>
              <a:gd name="connsiteX6" fmla="*/ 1549400 w 2413000"/>
              <a:gd name="connsiteY6" fmla="*/ 216388 h 787908"/>
              <a:gd name="connsiteX7" fmla="*/ 1816100 w 2413000"/>
              <a:gd name="connsiteY7" fmla="*/ 406888 h 787908"/>
              <a:gd name="connsiteX8" fmla="*/ 2070100 w 2413000"/>
              <a:gd name="connsiteY8" fmla="*/ 470388 h 787908"/>
              <a:gd name="connsiteX9" fmla="*/ 2413000 w 2413000"/>
              <a:gd name="connsiteY9" fmla="*/ 457688 h 787908"/>
              <a:gd name="connsiteX0" fmla="*/ 0 w 2413000"/>
              <a:gd name="connsiteY0" fmla="*/ 400579 h 794299"/>
              <a:gd name="connsiteX1" fmla="*/ 368300 w 2413000"/>
              <a:gd name="connsiteY1" fmla="*/ 324379 h 794299"/>
              <a:gd name="connsiteX2" fmla="*/ 679767 w 2413000"/>
              <a:gd name="connsiteY2" fmla="*/ 159279 h 794299"/>
              <a:gd name="connsiteX3" fmla="*/ 914400 w 2413000"/>
              <a:gd name="connsiteY3" fmla="*/ 32279 h 794299"/>
              <a:gd name="connsiteX4" fmla="*/ 1104900 w 2413000"/>
              <a:gd name="connsiteY4" fmla="*/ 794279 h 794299"/>
              <a:gd name="connsiteX5" fmla="*/ 1333500 w 2413000"/>
              <a:gd name="connsiteY5" fmla="*/ 57679 h 794299"/>
              <a:gd name="connsiteX6" fmla="*/ 1549400 w 2413000"/>
              <a:gd name="connsiteY6" fmla="*/ 222779 h 794299"/>
              <a:gd name="connsiteX7" fmla="*/ 1816100 w 2413000"/>
              <a:gd name="connsiteY7" fmla="*/ 413279 h 794299"/>
              <a:gd name="connsiteX8" fmla="*/ 2070100 w 2413000"/>
              <a:gd name="connsiteY8" fmla="*/ 476779 h 794299"/>
              <a:gd name="connsiteX9" fmla="*/ 2413000 w 2413000"/>
              <a:gd name="connsiteY9" fmla="*/ 464079 h 794299"/>
              <a:gd name="connsiteX0" fmla="*/ 0 w 2413000"/>
              <a:gd name="connsiteY0" fmla="*/ 405726 h 799446"/>
              <a:gd name="connsiteX1" fmla="*/ 368300 w 2413000"/>
              <a:gd name="connsiteY1" fmla="*/ 329526 h 799446"/>
              <a:gd name="connsiteX2" fmla="*/ 743900 w 2413000"/>
              <a:gd name="connsiteY2" fmla="*/ 139026 h 799446"/>
              <a:gd name="connsiteX3" fmla="*/ 914400 w 2413000"/>
              <a:gd name="connsiteY3" fmla="*/ 37426 h 799446"/>
              <a:gd name="connsiteX4" fmla="*/ 1104900 w 2413000"/>
              <a:gd name="connsiteY4" fmla="*/ 799426 h 799446"/>
              <a:gd name="connsiteX5" fmla="*/ 1333500 w 2413000"/>
              <a:gd name="connsiteY5" fmla="*/ 62826 h 799446"/>
              <a:gd name="connsiteX6" fmla="*/ 1549400 w 2413000"/>
              <a:gd name="connsiteY6" fmla="*/ 227926 h 799446"/>
              <a:gd name="connsiteX7" fmla="*/ 1816100 w 2413000"/>
              <a:gd name="connsiteY7" fmla="*/ 418426 h 799446"/>
              <a:gd name="connsiteX8" fmla="*/ 2070100 w 2413000"/>
              <a:gd name="connsiteY8" fmla="*/ 481926 h 799446"/>
              <a:gd name="connsiteX9" fmla="*/ 2413000 w 2413000"/>
              <a:gd name="connsiteY9" fmla="*/ 469226 h 799446"/>
              <a:gd name="connsiteX0" fmla="*/ 0 w 2413000"/>
              <a:gd name="connsiteY0" fmla="*/ 405726 h 799446"/>
              <a:gd name="connsiteX1" fmla="*/ 368300 w 2413000"/>
              <a:gd name="connsiteY1" fmla="*/ 329526 h 799446"/>
              <a:gd name="connsiteX2" fmla="*/ 743900 w 2413000"/>
              <a:gd name="connsiteY2" fmla="*/ 139026 h 799446"/>
              <a:gd name="connsiteX3" fmla="*/ 914400 w 2413000"/>
              <a:gd name="connsiteY3" fmla="*/ 37426 h 799446"/>
              <a:gd name="connsiteX4" fmla="*/ 1104900 w 2413000"/>
              <a:gd name="connsiteY4" fmla="*/ 799426 h 799446"/>
              <a:gd name="connsiteX5" fmla="*/ 1333500 w 2413000"/>
              <a:gd name="connsiteY5" fmla="*/ 62826 h 799446"/>
              <a:gd name="connsiteX6" fmla="*/ 1501300 w 2413000"/>
              <a:gd name="connsiteY6" fmla="*/ 240626 h 799446"/>
              <a:gd name="connsiteX7" fmla="*/ 1816100 w 2413000"/>
              <a:gd name="connsiteY7" fmla="*/ 418426 h 799446"/>
              <a:gd name="connsiteX8" fmla="*/ 2070100 w 2413000"/>
              <a:gd name="connsiteY8" fmla="*/ 481926 h 799446"/>
              <a:gd name="connsiteX9" fmla="*/ 2413000 w 2413000"/>
              <a:gd name="connsiteY9" fmla="*/ 469226 h 799446"/>
              <a:gd name="connsiteX0" fmla="*/ 0 w 2413000"/>
              <a:gd name="connsiteY0" fmla="*/ 390646 h 784366"/>
              <a:gd name="connsiteX1" fmla="*/ 368300 w 2413000"/>
              <a:gd name="connsiteY1" fmla="*/ 314446 h 784366"/>
              <a:gd name="connsiteX2" fmla="*/ 631667 w 2413000"/>
              <a:gd name="connsiteY2" fmla="*/ 212846 h 784366"/>
              <a:gd name="connsiteX3" fmla="*/ 914400 w 2413000"/>
              <a:gd name="connsiteY3" fmla="*/ 22346 h 784366"/>
              <a:gd name="connsiteX4" fmla="*/ 1104900 w 2413000"/>
              <a:gd name="connsiteY4" fmla="*/ 784346 h 784366"/>
              <a:gd name="connsiteX5" fmla="*/ 1333500 w 2413000"/>
              <a:gd name="connsiteY5" fmla="*/ 47746 h 784366"/>
              <a:gd name="connsiteX6" fmla="*/ 1501300 w 2413000"/>
              <a:gd name="connsiteY6" fmla="*/ 225546 h 784366"/>
              <a:gd name="connsiteX7" fmla="*/ 1816100 w 2413000"/>
              <a:gd name="connsiteY7" fmla="*/ 403346 h 784366"/>
              <a:gd name="connsiteX8" fmla="*/ 2070100 w 2413000"/>
              <a:gd name="connsiteY8" fmla="*/ 466846 h 784366"/>
              <a:gd name="connsiteX9" fmla="*/ 2413000 w 2413000"/>
              <a:gd name="connsiteY9" fmla="*/ 454146 h 784366"/>
              <a:gd name="connsiteX0" fmla="*/ 0 w 2413000"/>
              <a:gd name="connsiteY0" fmla="*/ 390646 h 784366"/>
              <a:gd name="connsiteX1" fmla="*/ 368300 w 2413000"/>
              <a:gd name="connsiteY1" fmla="*/ 314446 h 784366"/>
              <a:gd name="connsiteX2" fmla="*/ 631667 w 2413000"/>
              <a:gd name="connsiteY2" fmla="*/ 212846 h 784366"/>
              <a:gd name="connsiteX3" fmla="*/ 914400 w 2413000"/>
              <a:gd name="connsiteY3" fmla="*/ 22346 h 784366"/>
              <a:gd name="connsiteX4" fmla="*/ 1104900 w 2413000"/>
              <a:gd name="connsiteY4" fmla="*/ 784346 h 784366"/>
              <a:gd name="connsiteX5" fmla="*/ 1333500 w 2413000"/>
              <a:gd name="connsiteY5" fmla="*/ 47746 h 784366"/>
              <a:gd name="connsiteX6" fmla="*/ 1613533 w 2413000"/>
              <a:gd name="connsiteY6" fmla="*/ 301746 h 784366"/>
              <a:gd name="connsiteX7" fmla="*/ 1816100 w 2413000"/>
              <a:gd name="connsiteY7" fmla="*/ 403346 h 784366"/>
              <a:gd name="connsiteX8" fmla="*/ 2070100 w 2413000"/>
              <a:gd name="connsiteY8" fmla="*/ 466846 h 784366"/>
              <a:gd name="connsiteX9" fmla="*/ 2413000 w 2413000"/>
              <a:gd name="connsiteY9" fmla="*/ 454146 h 784366"/>
              <a:gd name="connsiteX0" fmla="*/ 0 w 2413000"/>
              <a:gd name="connsiteY0" fmla="*/ 392353 h 786073"/>
              <a:gd name="connsiteX1" fmla="*/ 368300 w 2413000"/>
              <a:gd name="connsiteY1" fmla="*/ 316153 h 786073"/>
              <a:gd name="connsiteX2" fmla="*/ 599601 w 2413000"/>
              <a:gd name="connsiteY2" fmla="*/ 201853 h 786073"/>
              <a:gd name="connsiteX3" fmla="*/ 914400 w 2413000"/>
              <a:gd name="connsiteY3" fmla="*/ 24053 h 786073"/>
              <a:gd name="connsiteX4" fmla="*/ 1104900 w 2413000"/>
              <a:gd name="connsiteY4" fmla="*/ 786053 h 786073"/>
              <a:gd name="connsiteX5" fmla="*/ 1333500 w 2413000"/>
              <a:gd name="connsiteY5" fmla="*/ 49453 h 786073"/>
              <a:gd name="connsiteX6" fmla="*/ 1613533 w 2413000"/>
              <a:gd name="connsiteY6" fmla="*/ 303453 h 786073"/>
              <a:gd name="connsiteX7" fmla="*/ 1816100 w 2413000"/>
              <a:gd name="connsiteY7" fmla="*/ 405053 h 786073"/>
              <a:gd name="connsiteX8" fmla="*/ 2070100 w 2413000"/>
              <a:gd name="connsiteY8" fmla="*/ 468553 h 786073"/>
              <a:gd name="connsiteX9" fmla="*/ 2413000 w 2413000"/>
              <a:gd name="connsiteY9" fmla="*/ 455853 h 786073"/>
              <a:gd name="connsiteX0" fmla="*/ 0 w 2413000"/>
              <a:gd name="connsiteY0" fmla="*/ 392353 h 786073"/>
              <a:gd name="connsiteX1" fmla="*/ 240034 w 2413000"/>
              <a:gd name="connsiteY1" fmla="*/ 316153 h 786073"/>
              <a:gd name="connsiteX2" fmla="*/ 599601 w 2413000"/>
              <a:gd name="connsiteY2" fmla="*/ 201853 h 786073"/>
              <a:gd name="connsiteX3" fmla="*/ 914400 w 2413000"/>
              <a:gd name="connsiteY3" fmla="*/ 24053 h 786073"/>
              <a:gd name="connsiteX4" fmla="*/ 1104900 w 2413000"/>
              <a:gd name="connsiteY4" fmla="*/ 786053 h 786073"/>
              <a:gd name="connsiteX5" fmla="*/ 1333500 w 2413000"/>
              <a:gd name="connsiteY5" fmla="*/ 49453 h 786073"/>
              <a:gd name="connsiteX6" fmla="*/ 1613533 w 2413000"/>
              <a:gd name="connsiteY6" fmla="*/ 303453 h 786073"/>
              <a:gd name="connsiteX7" fmla="*/ 1816100 w 2413000"/>
              <a:gd name="connsiteY7" fmla="*/ 405053 h 786073"/>
              <a:gd name="connsiteX8" fmla="*/ 2070100 w 2413000"/>
              <a:gd name="connsiteY8" fmla="*/ 468553 h 786073"/>
              <a:gd name="connsiteX9" fmla="*/ 2413000 w 2413000"/>
              <a:gd name="connsiteY9" fmla="*/ 455853 h 786073"/>
              <a:gd name="connsiteX0" fmla="*/ 0 w 2413000"/>
              <a:gd name="connsiteY0" fmla="*/ 392353 h 786073"/>
              <a:gd name="connsiteX1" fmla="*/ 240034 w 2413000"/>
              <a:gd name="connsiteY1" fmla="*/ 316153 h 786073"/>
              <a:gd name="connsiteX2" fmla="*/ 439269 w 2413000"/>
              <a:gd name="connsiteY2" fmla="*/ 201853 h 786073"/>
              <a:gd name="connsiteX3" fmla="*/ 914400 w 2413000"/>
              <a:gd name="connsiteY3" fmla="*/ 24053 h 786073"/>
              <a:gd name="connsiteX4" fmla="*/ 1104900 w 2413000"/>
              <a:gd name="connsiteY4" fmla="*/ 786053 h 786073"/>
              <a:gd name="connsiteX5" fmla="*/ 1333500 w 2413000"/>
              <a:gd name="connsiteY5" fmla="*/ 49453 h 786073"/>
              <a:gd name="connsiteX6" fmla="*/ 1613533 w 2413000"/>
              <a:gd name="connsiteY6" fmla="*/ 303453 h 786073"/>
              <a:gd name="connsiteX7" fmla="*/ 1816100 w 2413000"/>
              <a:gd name="connsiteY7" fmla="*/ 405053 h 786073"/>
              <a:gd name="connsiteX8" fmla="*/ 2070100 w 2413000"/>
              <a:gd name="connsiteY8" fmla="*/ 468553 h 786073"/>
              <a:gd name="connsiteX9" fmla="*/ 2413000 w 2413000"/>
              <a:gd name="connsiteY9" fmla="*/ 455853 h 786073"/>
              <a:gd name="connsiteX0" fmla="*/ 0 w 2413000"/>
              <a:gd name="connsiteY0" fmla="*/ 392353 h 786073"/>
              <a:gd name="connsiteX1" fmla="*/ 240034 w 2413000"/>
              <a:gd name="connsiteY1" fmla="*/ 316153 h 786073"/>
              <a:gd name="connsiteX2" fmla="*/ 439269 w 2413000"/>
              <a:gd name="connsiteY2" fmla="*/ 201853 h 786073"/>
              <a:gd name="connsiteX3" fmla="*/ 738034 w 2413000"/>
              <a:gd name="connsiteY3" fmla="*/ 24053 h 786073"/>
              <a:gd name="connsiteX4" fmla="*/ 1104900 w 2413000"/>
              <a:gd name="connsiteY4" fmla="*/ 786053 h 786073"/>
              <a:gd name="connsiteX5" fmla="*/ 1333500 w 2413000"/>
              <a:gd name="connsiteY5" fmla="*/ 49453 h 786073"/>
              <a:gd name="connsiteX6" fmla="*/ 1613533 w 2413000"/>
              <a:gd name="connsiteY6" fmla="*/ 303453 h 786073"/>
              <a:gd name="connsiteX7" fmla="*/ 1816100 w 2413000"/>
              <a:gd name="connsiteY7" fmla="*/ 405053 h 786073"/>
              <a:gd name="connsiteX8" fmla="*/ 2070100 w 2413000"/>
              <a:gd name="connsiteY8" fmla="*/ 468553 h 786073"/>
              <a:gd name="connsiteX9" fmla="*/ 2413000 w 2413000"/>
              <a:gd name="connsiteY9" fmla="*/ 455853 h 786073"/>
              <a:gd name="connsiteX0" fmla="*/ 0 w 2413000"/>
              <a:gd name="connsiteY0" fmla="*/ 354253 h 786073"/>
              <a:gd name="connsiteX1" fmla="*/ 240034 w 2413000"/>
              <a:gd name="connsiteY1" fmla="*/ 316153 h 786073"/>
              <a:gd name="connsiteX2" fmla="*/ 439269 w 2413000"/>
              <a:gd name="connsiteY2" fmla="*/ 201853 h 786073"/>
              <a:gd name="connsiteX3" fmla="*/ 738034 w 2413000"/>
              <a:gd name="connsiteY3" fmla="*/ 24053 h 786073"/>
              <a:gd name="connsiteX4" fmla="*/ 1104900 w 2413000"/>
              <a:gd name="connsiteY4" fmla="*/ 786053 h 786073"/>
              <a:gd name="connsiteX5" fmla="*/ 1333500 w 2413000"/>
              <a:gd name="connsiteY5" fmla="*/ 49453 h 786073"/>
              <a:gd name="connsiteX6" fmla="*/ 1613533 w 2413000"/>
              <a:gd name="connsiteY6" fmla="*/ 303453 h 786073"/>
              <a:gd name="connsiteX7" fmla="*/ 1816100 w 2413000"/>
              <a:gd name="connsiteY7" fmla="*/ 405053 h 786073"/>
              <a:gd name="connsiteX8" fmla="*/ 2070100 w 2413000"/>
              <a:gd name="connsiteY8" fmla="*/ 468553 h 786073"/>
              <a:gd name="connsiteX9" fmla="*/ 2413000 w 2413000"/>
              <a:gd name="connsiteY9" fmla="*/ 455853 h 786073"/>
              <a:gd name="connsiteX0" fmla="*/ 0 w 2413000"/>
              <a:gd name="connsiteY0" fmla="*/ 353941 h 785761"/>
              <a:gd name="connsiteX1" fmla="*/ 224001 w 2413000"/>
              <a:gd name="connsiteY1" fmla="*/ 290441 h 785761"/>
              <a:gd name="connsiteX2" fmla="*/ 439269 w 2413000"/>
              <a:gd name="connsiteY2" fmla="*/ 201541 h 785761"/>
              <a:gd name="connsiteX3" fmla="*/ 738034 w 2413000"/>
              <a:gd name="connsiteY3" fmla="*/ 23741 h 785761"/>
              <a:gd name="connsiteX4" fmla="*/ 1104900 w 2413000"/>
              <a:gd name="connsiteY4" fmla="*/ 785741 h 785761"/>
              <a:gd name="connsiteX5" fmla="*/ 1333500 w 2413000"/>
              <a:gd name="connsiteY5" fmla="*/ 49141 h 785761"/>
              <a:gd name="connsiteX6" fmla="*/ 1613533 w 2413000"/>
              <a:gd name="connsiteY6" fmla="*/ 303141 h 785761"/>
              <a:gd name="connsiteX7" fmla="*/ 1816100 w 2413000"/>
              <a:gd name="connsiteY7" fmla="*/ 404741 h 785761"/>
              <a:gd name="connsiteX8" fmla="*/ 2070100 w 2413000"/>
              <a:gd name="connsiteY8" fmla="*/ 468241 h 785761"/>
              <a:gd name="connsiteX9" fmla="*/ 2413000 w 2413000"/>
              <a:gd name="connsiteY9" fmla="*/ 455541 h 785761"/>
              <a:gd name="connsiteX0" fmla="*/ 0 w 2413000"/>
              <a:gd name="connsiteY0" fmla="*/ 357682 h 789502"/>
              <a:gd name="connsiteX1" fmla="*/ 224001 w 2413000"/>
              <a:gd name="connsiteY1" fmla="*/ 294182 h 789502"/>
              <a:gd name="connsiteX2" fmla="*/ 439269 w 2413000"/>
              <a:gd name="connsiteY2" fmla="*/ 179882 h 789502"/>
              <a:gd name="connsiteX3" fmla="*/ 738034 w 2413000"/>
              <a:gd name="connsiteY3" fmla="*/ 27482 h 789502"/>
              <a:gd name="connsiteX4" fmla="*/ 1104900 w 2413000"/>
              <a:gd name="connsiteY4" fmla="*/ 789482 h 789502"/>
              <a:gd name="connsiteX5" fmla="*/ 1333500 w 2413000"/>
              <a:gd name="connsiteY5" fmla="*/ 52882 h 789502"/>
              <a:gd name="connsiteX6" fmla="*/ 1613533 w 2413000"/>
              <a:gd name="connsiteY6" fmla="*/ 306882 h 789502"/>
              <a:gd name="connsiteX7" fmla="*/ 1816100 w 2413000"/>
              <a:gd name="connsiteY7" fmla="*/ 408482 h 789502"/>
              <a:gd name="connsiteX8" fmla="*/ 2070100 w 2413000"/>
              <a:gd name="connsiteY8" fmla="*/ 471982 h 789502"/>
              <a:gd name="connsiteX9" fmla="*/ 2413000 w 2413000"/>
              <a:gd name="connsiteY9" fmla="*/ 459282 h 789502"/>
              <a:gd name="connsiteX0" fmla="*/ 0 w 2413000"/>
              <a:gd name="connsiteY0" fmla="*/ 364443 h 796263"/>
              <a:gd name="connsiteX1" fmla="*/ 224001 w 2413000"/>
              <a:gd name="connsiteY1" fmla="*/ 300943 h 796263"/>
              <a:gd name="connsiteX2" fmla="*/ 439269 w 2413000"/>
              <a:gd name="connsiteY2" fmla="*/ 148543 h 796263"/>
              <a:gd name="connsiteX3" fmla="*/ 738034 w 2413000"/>
              <a:gd name="connsiteY3" fmla="*/ 34243 h 796263"/>
              <a:gd name="connsiteX4" fmla="*/ 1104900 w 2413000"/>
              <a:gd name="connsiteY4" fmla="*/ 796243 h 796263"/>
              <a:gd name="connsiteX5" fmla="*/ 1333500 w 2413000"/>
              <a:gd name="connsiteY5" fmla="*/ 59643 h 796263"/>
              <a:gd name="connsiteX6" fmla="*/ 1613533 w 2413000"/>
              <a:gd name="connsiteY6" fmla="*/ 313643 h 796263"/>
              <a:gd name="connsiteX7" fmla="*/ 1816100 w 2413000"/>
              <a:gd name="connsiteY7" fmla="*/ 415243 h 796263"/>
              <a:gd name="connsiteX8" fmla="*/ 2070100 w 2413000"/>
              <a:gd name="connsiteY8" fmla="*/ 478743 h 796263"/>
              <a:gd name="connsiteX9" fmla="*/ 2413000 w 2413000"/>
              <a:gd name="connsiteY9" fmla="*/ 466043 h 796263"/>
              <a:gd name="connsiteX0" fmla="*/ 0 w 2413000"/>
              <a:gd name="connsiteY0" fmla="*/ 364443 h 796263"/>
              <a:gd name="connsiteX1" fmla="*/ 224001 w 2413000"/>
              <a:gd name="connsiteY1" fmla="*/ 300943 h 796263"/>
              <a:gd name="connsiteX2" fmla="*/ 455302 w 2413000"/>
              <a:gd name="connsiteY2" fmla="*/ 148543 h 796263"/>
              <a:gd name="connsiteX3" fmla="*/ 738034 w 2413000"/>
              <a:gd name="connsiteY3" fmla="*/ 34243 h 796263"/>
              <a:gd name="connsiteX4" fmla="*/ 1104900 w 2413000"/>
              <a:gd name="connsiteY4" fmla="*/ 796243 h 796263"/>
              <a:gd name="connsiteX5" fmla="*/ 1333500 w 2413000"/>
              <a:gd name="connsiteY5" fmla="*/ 59643 h 796263"/>
              <a:gd name="connsiteX6" fmla="*/ 1613533 w 2413000"/>
              <a:gd name="connsiteY6" fmla="*/ 313643 h 796263"/>
              <a:gd name="connsiteX7" fmla="*/ 1816100 w 2413000"/>
              <a:gd name="connsiteY7" fmla="*/ 415243 h 796263"/>
              <a:gd name="connsiteX8" fmla="*/ 2070100 w 2413000"/>
              <a:gd name="connsiteY8" fmla="*/ 478743 h 796263"/>
              <a:gd name="connsiteX9" fmla="*/ 2413000 w 2413000"/>
              <a:gd name="connsiteY9" fmla="*/ 466043 h 796263"/>
              <a:gd name="connsiteX0" fmla="*/ 0 w 2413000"/>
              <a:gd name="connsiteY0" fmla="*/ 364443 h 796263"/>
              <a:gd name="connsiteX1" fmla="*/ 224001 w 2413000"/>
              <a:gd name="connsiteY1" fmla="*/ 300943 h 796263"/>
              <a:gd name="connsiteX2" fmla="*/ 407202 w 2413000"/>
              <a:gd name="connsiteY2" fmla="*/ 148543 h 796263"/>
              <a:gd name="connsiteX3" fmla="*/ 738034 w 2413000"/>
              <a:gd name="connsiteY3" fmla="*/ 34243 h 796263"/>
              <a:gd name="connsiteX4" fmla="*/ 1104900 w 2413000"/>
              <a:gd name="connsiteY4" fmla="*/ 796243 h 796263"/>
              <a:gd name="connsiteX5" fmla="*/ 1333500 w 2413000"/>
              <a:gd name="connsiteY5" fmla="*/ 59643 h 796263"/>
              <a:gd name="connsiteX6" fmla="*/ 1613533 w 2413000"/>
              <a:gd name="connsiteY6" fmla="*/ 313643 h 796263"/>
              <a:gd name="connsiteX7" fmla="*/ 1816100 w 2413000"/>
              <a:gd name="connsiteY7" fmla="*/ 415243 h 796263"/>
              <a:gd name="connsiteX8" fmla="*/ 2070100 w 2413000"/>
              <a:gd name="connsiteY8" fmla="*/ 478743 h 796263"/>
              <a:gd name="connsiteX9" fmla="*/ 2413000 w 2413000"/>
              <a:gd name="connsiteY9" fmla="*/ 466043 h 796263"/>
              <a:gd name="connsiteX0" fmla="*/ 0 w 2413000"/>
              <a:gd name="connsiteY0" fmla="*/ 363702 h 795522"/>
              <a:gd name="connsiteX1" fmla="*/ 224001 w 2413000"/>
              <a:gd name="connsiteY1" fmla="*/ 262102 h 795522"/>
              <a:gd name="connsiteX2" fmla="*/ 407202 w 2413000"/>
              <a:gd name="connsiteY2" fmla="*/ 147802 h 795522"/>
              <a:gd name="connsiteX3" fmla="*/ 738034 w 2413000"/>
              <a:gd name="connsiteY3" fmla="*/ 33502 h 795522"/>
              <a:gd name="connsiteX4" fmla="*/ 1104900 w 2413000"/>
              <a:gd name="connsiteY4" fmla="*/ 795502 h 795522"/>
              <a:gd name="connsiteX5" fmla="*/ 1333500 w 2413000"/>
              <a:gd name="connsiteY5" fmla="*/ 58902 h 795522"/>
              <a:gd name="connsiteX6" fmla="*/ 1613533 w 2413000"/>
              <a:gd name="connsiteY6" fmla="*/ 312902 h 795522"/>
              <a:gd name="connsiteX7" fmla="*/ 1816100 w 2413000"/>
              <a:gd name="connsiteY7" fmla="*/ 414502 h 795522"/>
              <a:gd name="connsiteX8" fmla="*/ 2070100 w 2413000"/>
              <a:gd name="connsiteY8" fmla="*/ 478002 h 795522"/>
              <a:gd name="connsiteX9" fmla="*/ 2413000 w 2413000"/>
              <a:gd name="connsiteY9" fmla="*/ 465302 h 795522"/>
              <a:gd name="connsiteX0" fmla="*/ 0 w 2413000"/>
              <a:gd name="connsiteY0" fmla="*/ 364443 h 796263"/>
              <a:gd name="connsiteX1" fmla="*/ 224001 w 2413000"/>
              <a:gd name="connsiteY1" fmla="*/ 300943 h 796263"/>
              <a:gd name="connsiteX2" fmla="*/ 407202 w 2413000"/>
              <a:gd name="connsiteY2" fmla="*/ 148543 h 796263"/>
              <a:gd name="connsiteX3" fmla="*/ 738034 w 2413000"/>
              <a:gd name="connsiteY3" fmla="*/ 34243 h 796263"/>
              <a:gd name="connsiteX4" fmla="*/ 1104900 w 2413000"/>
              <a:gd name="connsiteY4" fmla="*/ 796243 h 796263"/>
              <a:gd name="connsiteX5" fmla="*/ 1333500 w 2413000"/>
              <a:gd name="connsiteY5" fmla="*/ 59643 h 796263"/>
              <a:gd name="connsiteX6" fmla="*/ 1613533 w 2413000"/>
              <a:gd name="connsiteY6" fmla="*/ 313643 h 796263"/>
              <a:gd name="connsiteX7" fmla="*/ 1816100 w 2413000"/>
              <a:gd name="connsiteY7" fmla="*/ 415243 h 796263"/>
              <a:gd name="connsiteX8" fmla="*/ 2070100 w 2413000"/>
              <a:gd name="connsiteY8" fmla="*/ 478743 h 796263"/>
              <a:gd name="connsiteX9" fmla="*/ 2413000 w 2413000"/>
              <a:gd name="connsiteY9" fmla="*/ 466043 h 796263"/>
              <a:gd name="connsiteX0" fmla="*/ 0 w 2413000"/>
              <a:gd name="connsiteY0" fmla="*/ 364443 h 796263"/>
              <a:gd name="connsiteX1" fmla="*/ 224001 w 2413000"/>
              <a:gd name="connsiteY1" fmla="*/ 300943 h 796263"/>
              <a:gd name="connsiteX2" fmla="*/ 455302 w 2413000"/>
              <a:gd name="connsiteY2" fmla="*/ 148543 h 796263"/>
              <a:gd name="connsiteX3" fmla="*/ 738034 w 2413000"/>
              <a:gd name="connsiteY3" fmla="*/ 34243 h 796263"/>
              <a:gd name="connsiteX4" fmla="*/ 1104900 w 2413000"/>
              <a:gd name="connsiteY4" fmla="*/ 796243 h 796263"/>
              <a:gd name="connsiteX5" fmla="*/ 1333500 w 2413000"/>
              <a:gd name="connsiteY5" fmla="*/ 59643 h 796263"/>
              <a:gd name="connsiteX6" fmla="*/ 1613533 w 2413000"/>
              <a:gd name="connsiteY6" fmla="*/ 313643 h 796263"/>
              <a:gd name="connsiteX7" fmla="*/ 1816100 w 2413000"/>
              <a:gd name="connsiteY7" fmla="*/ 415243 h 796263"/>
              <a:gd name="connsiteX8" fmla="*/ 2070100 w 2413000"/>
              <a:gd name="connsiteY8" fmla="*/ 478743 h 796263"/>
              <a:gd name="connsiteX9" fmla="*/ 2413000 w 2413000"/>
              <a:gd name="connsiteY9" fmla="*/ 466043 h 796263"/>
              <a:gd name="connsiteX0" fmla="*/ 0 w 2413000"/>
              <a:gd name="connsiteY0" fmla="*/ 364443 h 796263"/>
              <a:gd name="connsiteX1" fmla="*/ 224001 w 2413000"/>
              <a:gd name="connsiteY1" fmla="*/ 300943 h 796263"/>
              <a:gd name="connsiteX2" fmla="*/ 455302 w 2413000"/>
              <a:gd name="connsiteY2" fmla="*/ 148543 h 796263"/>
              <a:gd name="connsiteX3" fmla="*/ 738034 w 2413000"/>
              <a:gd name="connsiteY3" fmla="*/ 34243 h 796263"/>
              <a:gd name="connsiteX4" fmla="*/ 1104900 w 2413000"/>
              <a:gd name="connsiteY4" fmla="*/ 796243 h 796263"/>
              <a:gd name="connsiteX5" fmla="*/ 1333500 w 2413000"/>
              <a:gd name="connsiteY5" fmla="*/ 59643 h 796263"/>
              <a:gd name="connsiteX6" fmla="*/ 1613533 w 2413000"/>
              <a:gd name="connsiteY6" fmla="*/ 288243 h 796263"/>
              <a:gd name="connsiteX7" fmla="*/ 1816100 w 2413000"/>
              <a:gd name="connsiteY7" fmla="*/ 415243 h 796263"/>
              <a:gd name="connsiteX8" fmla="*/ 2070100 w 2413000"/>
              <a:gd name="connsiteY8" fmla="*/ 478743 h 796263"/>
              <a:gd name="connsiteX9" fmla="*/ 2413000 w 2413000"/>
              <a:gd name="connsiteY9" fmla="*/ 466043 h 796263"/>
              <a:gd name="connsiteX0" fmla="*/ 0 w 2413000"/>
              <a:gd name="connsiteY0" fmla="*/ 376298 h 808118"/>
              <a:gd name="connsiteX1" fmla="*/ 224001 w 2413000"/>
              <a:gd name="connsiteY1" fmla="*/ 312798 h 808118"/>
              <a:gd name="connsiteX2" fmla="*/ 503402 w 2413000"/>
              <a:gd name="connsiteY2" fmla="*/ 109598 h 808118"/>
              <a:gd name="connsiteX3" fmla="*/ 738034 w 2413000"/>
              <a:gd name="connsiteY3" fmla="*/ 46098 h 808118"/>
              <a:gd name="connsiteX4" fmla="*/ 1104900 w 2413000"/>
              <a:gd name="connsiteY4" fmla="*/ 808098 h 808118"/>
              <a:gd name="connsiteX5" fmla="*/ 1333500 w 2413000"/>
              <a:gd name="connsiteY5" fmla="*/ 71498 h 808118"/>
              <a:gd name="connsiteX6" fmla="*/ 1613533 w 2413000"/>
              <a:gd name="connsiteY6" fmla="*/ 300098 h 808118"/>
              <a:gd name="connsiteX7" fmla="*/ 1816100 w 2413000"/>
              <a:gd name="connsiteY7" fmla="*/ 427098 h 808118"/>
              <a:gd name="connsiteX8" fmla="*/ 2070100 w 2413000"/>
              <a:gd name="connsiteY8" fmla="*/ 490598 h 808118"/>
              <a:gd name="connsiteX9" fmla="*/ 2413000 w 2413000"/>
              <a:gd name="connsiteY9" fmla="*/ 477898 h 808118"/>
              <a:gd name="connsiteX0" fmla="*/ 0 w 2413000"/>
              <a:gd name="connsiteY0" fmla="*/ 392790 h 824610"/>
              <a:gd name="connsiteX1" fmla="*/ 224001 w 2413000"/>
              <a:gd name="connsiteY1" fmla="*/ 329290 h 824610"/>
              <a:gd name="connsiteX2" fmla="*/ 583568 w 2413000"/>
              <a:gd name="connsiteY2" fmla="*/ 75290 h 824610"/>
              <a:gd name="connsiteX3" fmla="*/ 738034 w 2413000"/>
              <a:gd name="connsiteY3" fmla="*/ 62590 h 824610"/>
              <a:gd name="connsiteX4" fmla="*/ 1104900 w 2413000"/>
              <a:gd name="connsiteY4" fmla="*/ 824590 h 824610"/>
              <a:gd name="connsiteX5" fmla="*/ 1333500 w 2413000"/>
              <a:gd name="connsiteY5" fmla="*/ 87990 h 824610"/>
              <a:gd name="connsiteX6" fmla="*/ 1613533 w 2413000"/>
              <a:gd name="connsiteY6" fmla="*/ 316590 h 824610"/>
              <a:gd name="connsiteX7" fmla="*/ 1816100 w 2413000"/>
              <a:gd name="connsiteY7" fmla="*/ 443590 h 824610"/>
              <a:gd name="connsiteX8" fmla="*/ 2070100 w 2413000"/>
              <a:gd name="connsiteY8" fmla="*/ 507090 h 824610"/>
              <a:gd name="connsiteX9" fmla="*/ 2413000 w 2413000"/>
              <a:gd name="connsiteY9" fmla="*/ 494390 h 824610"/>
              <a:gd name="connsiteX0" fmla="*/ 0 w 2413000"/>
              <a:gd name="connsiteY0" fmla="*/ 362018 h 793838"/>
              <a:gd name="connsiteX1" fmla="*/ 224001 w 2413000"/>
              <a:gd name="connsiteY1" fmla="*/ 298518 h 793838"/>
              <a:gd name="connsiteX2" fmla="*/ 455302 w 2413000"/>
              <a:gd name="connsiteY2" fmla="*/ 158818 h 793838"/>
              <a:gd name="connsiteX3" fmla="*/ 738034 w 2413000"/>
              <a:gd name="connsiteY3" fmla="*/ 31818 h 793838"/>
              <a:gd name="connsiteX4" fmla="*/ 1104900 w 2413000"/>
              <a:gd name="connsiteY4" fmla="*/ 793818 h 793838"/>
              <a:gd name="connsiteX5" fmla="*/ 1333500 w 2413000"/>
              <a:gd name="connsiteY5" fmla="*/ 57218 h 793838"/>
              <a:gd name="connsiteX6" fmla="*/ 1613533 w 2413000"/>
              <a:gd name="connsiteY6" fmla="*/ 285818 h 793838"/>
              <a:gd name="connsiteX7" fmla="*/ 1816100 w 2413000"/>
              <a:gd name="connsiteY7" fmla="*/ 412818 h 793838"/>
              <a:gd name="connsiteX8" fmla="*/ 2070100 w 2413000"/>
              <a:gd name="connsiteY8" fmla="*/ 476318 h 793838"/>
              <a:gd name="connsiteX9" fmla="*/ 2413000 w 2413000"/>
              <a:gd name="connsiteY9" fmla="*/ 463618 h 7938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413000" h="793838">
                <a:moveTo>
                  <a:pt x="0" y="362018"/>
                </a:moveTo>
                <a:cubicBezTo>
                  <a:pt x="123825" y="359901"/>
                  <a:pt x="148117" y="332385"/>
                  <a:pt x="224001" y="298518"/>
                </a:cubicBezTo>
                <a:cubicBezTo>
                  <a:pt x="299885" y="264651"/>
                  <a:pt x="369630" y="203268"/>
                  <a:pt x="455302" y="158818"/>
                </a:cubicBezTo>
                <a:cubicBezTo>
                  <a:pt x="540974" y="114368"/>
                  <a:pt x="629768" y="-74015"/>
                  <a:pt x="738034" y="31818"/>
                </a:cubicBezTo>
                <a:cubicBezTo>
                  <a:pt x="846300" y="137651"/>
                  <a:pt x="1005656" y="789585"/>
                  <a:pt x="1104900" y="793818"/>
                </a:cubicBezTo>
                <a:cubicBezTo>
                  <a:pt x="1204144" y="798051"/>
                  <a:pt x="1248728" y="141885"/>
                  <a:pt x="1333500" y="57218"/>
                </a:cubicBezTo>
                <a:cubicBezTo>
                  <a:pt x="1418272" y="-27449"/>
                  <a:pt x="1533100" y="226551"/>
                  <a:pt x="1613533" y="285818"/>
                </a:cubicBezTo>
                <a:cubicBezTo>
                  <a:pt x="1693966" y="345085"/>
                  <a:pt x="1740006" y="381068"/>
                  <a:pt x="1816100" y="412818"/>
                </a:cubicBezTo>
                <a:cubicBezTo>
                  <a:pt x="1892195" y="444568"/>
                  <a:pt x="1970617" y="467851"/>
                  <a:pt x="2070100" y="476318"/>
                </a:cubicBezTo>
                <a:cubicBezTo>
                  <a:pt x="2169583" y="484785"/>
                  <a:pt x="2400300" y="442451"/>
                  <a:pt x="2413000" y="463618"/>
                </a:cubicBezTo>
              </a:path>
            </a:pathLst>
          </a:custGeom>
          <a:noFill/>
          <a:ln w="19050" cap="flat" cmpd="sng" algn="ctr">
            <a:solidFill>
              <a:srgbClr val="00B05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New Roman" charset="0"/>
            </a:endParaRPr>
          </a:p>
        </p:txBody>
      </p:sp>
      <mc:AlternateContent xmlns:mc="http://schemas.openxmlformats.org/markup-compatibility/2006" xmlns:a14="http://schemas.microsoft.com/office/drawing/2010/main">
        <mc:Choice Requires="a14">
          <p:sp>
            <p:nvSpPr>
              <p:cNvPr id="12" name="TextBox 11"/>
              <p:cNvSpPr txBox="1"/>
              <p:nvPr/>
            </p:nvSpPr>
            <p:spPr>
              <a:xfrm>
                <a:off x="2349500" y="2291388"/>
                <a:ext cx="469900" cy="400110"/>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2000" i="1" smtClean="0">
                          <a:latin typeface="Cambria Math" charset="0"/>
                          <a:ea typeface="Cambria Math" charset="0"/>
                          <a:cs typeface="Cambria Math" charset="0"/>
                        </a:rPr>
                        <m:t>𝜓</m:t>
                      </m:r>
                    </m:oMath>
                  </m:oMathPara>
                </a14:m>
                <a:endParaRPr lang="en-US" sz="2000" dirty="0"/>
              </a:p>
            </p:txBody>
          </p:sp>
        </mc:Choice>
        <mc:Fallback xmlns="">
          <p:sp>
            <p:nvSpPr>
              <p:cNvPr id="12" name="TextBox 11"/>
              <p:cNvSpPr txBox="1">
                <a:spLocks noRot="1" noChangeAspect="1" noMove="1" noResize="1" noEditPoints="1" noAdjustHandles="1" noChangeArrowheads="1" noChangeShapeType="1" noTextEdit="1"/>
              </p:cNvSpPr>
              <p:nvPr/>
            </p:nvSpPr>
            <p:spPr>
              <a:xfrm>
                <a:off x="2349500" y="2291388"/>
                <a:ext cx="469900" cy="400110"/>
              </a:xfrm>
              <a:prstGeom prst="rect">
                <a:avLst/>
              </a:prstGeom>
              <a:blipFill>
                <a:blip r:embed="rId3"/>
                <a:stretch>
                  <a:fillRect b="-12121"/>
                </a:stretch>
              </a:blipFill>
            </p:spPr>
            <p:txBody>
              <a:bodyPr/>
              <a:lstStyle/>
              <a:p>
                <a:r>
                  <a:rPr lang="en-US">
                    <a:noFill/>
                  </a:rPr>
                  <a:t> </a:t>
                </a:r>
              </a:p>
            </p:txBody>
          </p:sp>
        </mc:Fallback>
      </mc:AlternateContent>
      <p:sp>
        <p:nvSpPr>
          <p:cNvPr id="13" name="TextBox 12"/>
          <p:cNvSpPr txBox="1"/>
          <p:nvPr/>
        </p:nvSpPr>
        <p:spPr>
          <a:xfrm>
            <a:off x="3403600" y="2607582"/>
            <a:ext cx="381000" cy="400110"/>
          </a:xfrm>
          <a:prstGeom prst="rect">
            <a:avLst/>
          </a:prstGeom>
          <a:noFill/>
        </p:spPr>
        <p:txBody>
          <a:bodyPr wrap="square" rtlCol="0">
            <a:spAutoFit/>
          </a:bodyPr>
          <a:lstStyle/>
          <a:p>
            <a:r>
              <a:rPr lang="en-US" sz="2000" i="1" dirty="0"/>
              <a:t>x</a:t>
            </a:r>
          </a:p>
        </p:txBody>
      </p:sp>
      <p:sp>
        <p:nvSpPr>
          <p:cNvPr id="14" name="Rectangle 13"/>
          <p:cNvSpPr/>
          <p:nvPr/>
        </p:nvSpPr>
        <p:spPr bwMode="auto">
          <a:xfrm>
            <a:off x="1757815" y="3877584"/>
            <a:ext cx="1905000" cy="1168400"/>
          </a:xfrm>
          <a:prstGeom prst="rect">
            <a:avLst/>
          </a:prstGeom>
          <a:noFill/>
          <a:ln w="1587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New Roman" charset="0"/>
            </a:endParaRPr>
          </a:p>
        </p:txBody>
      </p:sp>
      <p:cxnSp>
        <p:nvCxnSpPr>
          <p:cNvPr id="16" name="Straight Connector 15"/>
          <p:cNvCxnSpPr/>
          <p:nvPr/>
        </p:nvCxnSpPr>
        <p:spPr bwMode="auto">
          <a:xfrm>
            <a:off x="2710315" y="3877584"/>
            <a:ext cx="0" cy="1168400"/>
          </a:xfrm>
          <a:prstGeom prst="line">
            <a:avLst/>
          </a:prstGeom>
          <a:solidFill>
            <a:schemeClr val="accent1"/>
          </a:solidFill>
          <a:ln w="9525" cap="flat" cmpd="sng" algn="ctr">
            <a:solidFill>
              <a:schemeClr val="tx1"/>
            </a:solidFill>
            <a:prstDash val="solid"/>
            <a:round/>
            <a:headEnd type="none" w="med" len="med"/>
            <a:tailEnd type="none" w="med" len="med"/>
          </a:ln>
          <a:effectLst/>
        </p:spPr>
      </p:cxnSp>
      <p:sp>
        <p:nvSpPr>
          <p:cNvPr id="17" name="Freeform 16"/>
          <p:cNvSpPr/>
          <p:nvPr/>
        </p:nvSpPr>
        <p:spPr bwMode="auto">
          <a:xfrm>
            <a:off x="1738765" y="4154334"/>
            <a:ext cx="1924050" cy="900256"/>
          </a:xfrm>
          <a:custGeom>
            <a:avLst/>
            <a:gdLst>
              <a:gd name="connsiteX0" fmla="*/ 0 w 2171700"/>
              <a:gd name="connsiteY0" fmla="*/ 295332 h 587459"/>
              <a:gd name="connsiteX1" fmla="*/ 368300 w 2171700"/>
              <a:gd name="connsiteY1" fmla="*/ 269932 h 587459"/>
              <a:gd name="connsiteX2" fmla="*/ 723900 w 2171700"/>
              <a:gd name="connsiteY2" fmla="*/ 168332 h 587459"/>
              <a:gd name="connsiteX3" fmla="*/ 914400 w 2171700"/>
              <a:gd name="connsiteY3" fmla="*/ 15932 h 587459"/>
              <a:gd name="connsiteX4" fmla="*/ 1104900 w 2171700"/>
              <a:gd name="connsiteY4" fmla="*/ 587432 h 587459"/>
              <a:gd name="connsiteX5" fmla="*/ 1384300 w 2171700"/>
              <a:gd name="connsiteY5" fmla="*/ 41332 h 587459"/>
              <a:gd name="connsiteX6" fmla="*/ 1549400 w 2171700"/>
              <a:gd name="connsiteY6" fmla="*/ 206432 h 587459"/>
              <a:gd name="connsiteX7" fmla="*/ 1638300 w 2171700"/>
              <a:gd name="connsiteY7" fmla="*/ 346132 h 587459"/>
              <a:gd name="connsiteX8" fmla="*/ 2171700 w 2171700"/>
              <a:gd name="connsiteY8" fmla="*/ 409632 h 587459"/>
              <a:gd name="connsiteX9" fmla="*/ 2171700 w 2171700"/>
              <a:gd name="connsiteY9" fmla="*/ 409632 h 587459"/>
              <a:gd name="connsiteX0" fmla="*/ 0 w 2171700"/>
              <a:gd name="connsiteY0" fmla="*/ 295332 h 587459"/>
              <a:gd name="connsiteX1" fmla="*/ 368300 w 2171700"/>
              <a:gd name="connsiteY1" fmla="*/ 269932 h 587459"/>
              <a:gd name="connsiteX2" fmla="*/ 723900 w 2171700"/>
              <a:gd name="connsiteY2" fmla="*/ 168332 h 587459"/>
              <a:gd name="connsiteX3" fmla="*/ 914400 w 2171700"/>
              <a:gd name="connsiteY3" fmla="*/ 15932 h 587459"/>
              <a:gd name="connsiteX4" fmla="*/ 1104900 w 2171700"/>
              <a:gd name="connsiteY4" fmla="*/ 587432 h 587459"/>
              <a:gd name="connsiteX5" fmla="*/ 1384300 w 2171700"/>
              <a:gd name="connsiteY5" fmla="*/ 41332 h 587459"/>
              <a:gd name="connsiteX6" fmla="*/ 1549400 w 2171700"/>
              <a:gd name="connsiteY6" fmla="*/ 206432 h 587459"/>
              <a:gd name="connsiteX7" fmla="*/ 1816100 w 2171700"/>
              <a:gd name="connsiteY7" fmla="*/ 396932 h 587459"/>
              <a:gd name="connsiteX8" fmla="*/ 2171700 w 2171700"/>
              <a:gd name="connsiteY8" fmla="*/ 409632 h 587459"/>
              <a:gd name="connsiteX9" fmla="*/ 2171700 w 2171700"/>
              <a:gd name="connsiteY9" fmla="*/ 409632 h 587459"/>
              <a:gd name="connsiteX0" fmla="*/ 0 w 2171700"/>
              <a:gd name="connsiteY0" fmla="*/ 295332 h 587459"/>
              <a:gd name="connsiteX1" fmla="*/ 368300 w 2171700"/>
              <a:gd name="connsiteY1" fmla="*/ 269932 h 587459"/>
              <a:gd name="connsiteX2" fmla="*/ 723900 w 2171700"/>
              <a:gd name="connsiteY2" fmla="*/ 168332 h 587459"/>
              <a:gd name="connsiteX3" fmla="*/ 914400 w 2171700"/>
              <a:gd name="connsiteY3" fmla="*/ 15932 h 587459"/>
              <a:gd name="connsiteX4" fmla="*/ 1104900 w 2171700"/>
              <a:gd name="connsiteY4" fmla="*/ 587432 h 587459"/>
              <a:gd name="connsiteX5" fmla="*/ 1333500 w 2171700"/>
              <a:gd name="connsiteY5" fmla="*/ 41332 h 587459"/>
              <a:gd name="connsiteX6" fmla="*/ 1549400 w 2171700"/>
              <a:gd name="connsiteY6" fmla="*/ 206432 h 587459"/>
              <a:gd name="connsiteX7" fmla="*/ 1816100 w 2171700"/>
              <a:gd name="connsiteY7" fmla="*/ 396932 h 587459"/>
              <a:gd name="connsiteX8" fmla="*/ 2171700 w 2171700"/>
              <a:gd name="connsiteY8" fmla="*/ 409632 h 587459"/>
              <a:gd name="connsiteX9" fmla="*/ 2171700 w 2171700"/>
              <a:gd name="connsiteY9" fmla="*/ 409632 h 587459"/>
              <a:gd name="connsiteX0" fmla="*/ 0 w 2171700"/>
              <a:gd name="connsiteY0" fmla="*/ 290046 h 582173"/>
              <a:gd name="connsiteX1" fmla="*/ 368300 w 2171700"/>
              <a:gd name="connsiteY1" fmla="*/ 264646 h 582173"/>
              <a:gd name="connsiteX2" fmla="*/ 673100 w 2171700"/>
              <a:gd name="connsiteY2" fmla="*/ 213846 h 582173"/>
              <a:gd name="connsiteX3" fmla="*/ 914400 w 2171700"/>
              <a:gd name="connsiteY3" fmla="*/ 10646 h 582173"/>
              <a:gd name="connsiteX4" fmla="*/ 1104900 w 2171700"/>
              <a:gd name="connsiteY4" fmla="*/ 582146 h 582173"/>
              <a:gd name="connsiteX5" fmla="*/ 1333500 w 2171700"/>
              <a:gd name="connsiteY5" fmla="*/ 36046 h 582173"/>
              <a:gd name="connsiteX6" fmla="*/ 1549400 w 2171700"/>
              <a:gd name="connsiteY6" fmla="*/ 201146 h 582173"/>
              <a:gd name="connsiteX7" fmla="*/ 1816100 w 2171700"/>
              <a:gd name="connsiteY7" fmla="*/ 391646 h 582173"/>
              <a:gd name="connsiteX8" fmla="*/ 2171700 w 2171700"/>
              <a:gd name="connsiteY8" fmla="*/ 404346 h 582173"/>
              <a:gd name="connsiteX9" fmla="*/ 2171700 w 2171700"/>
              <a:gd name="connsiteY9" fmla="*/ 404346 h 582173"/>
              <a:gd name="connsiteX0" fmla="*/ 0 w 2171700"/>
              <a:gd name="connsiteY0" fmla="*/ 290292 h 582419"/>
              <a:gd name="connsiteX1" fmla="*/ 368300 w 2171700"/>
              <a:gd name="connsiteY1" fmla="*/ 302992 h 582419"/>
              <a:gd name="connsiteX2" fmla="*/ 673100 w 2171700"/>
              <a:gd name="connsiteY2" fmla="*/ 214092 h 582419"/>
              <a:gd name="connsiteX3" fmla="*/ 914400 w 2171700"/>
              <a:gd name="connsiteY3" fmla="*/ 10892 h 582419"/>
              <a:gd name="connsiteX4" fmla="*/ 1104900 w 2171700"/>
              <a:gd name="connsiteY4" fmla="*/ 582392 h 582419"/>
              <a:gd name="connsiteX5" fmla="*/ 1333500 w 2171700"/>
              <a:gd name="connsiteY5" fmla="*/ 36292 h 582419"/>
              <a:gd name="connsiteX6" fmla="*/ 1549400 w 2171700"/>
              <a:gd name="connsiteY6" fmla="*/ 201392 h 582419"/>
              <a:gd name="connsiteX7" fmla="*/ 1816100 w 2171700"/>
              <a:gd name="connsiteY7" fmla="*/ 391892 h 582419"/>
              <a:gd name="connsiteX8" fmla="*/ 2171700 w 2171700"/>
              <a:gd name="connsiteY8" fmla="*/ 404592 h 582419"/>
              <a:gd name="connsiteX9" fmla="*/ 2171700 w 2171700"/>
              <a:gd name="connsiteY9" fmla="*/ 404592 h 582419"/>
              <a:gd name="connsiteX0" fmla="*/ 0 w 2171700"/>
              <a:gd name="connsiteY0" fmla="*/ 379192 h 582419"/>
              <a:gd name="connsiteX1" fmla="*/ 368300 w 2171700"/>
              <a:gd name="connsiteY1" fmla="*/ 302992 h 582419"/>
              <a:gd name="connsiteX2" fmla="*/ 673100 w 2171700"/>
              <a:gd name="connsiteY2" fmla="*/ 214092 h 582419"/>
              <a:gd name="connsiteX3" fmla="*/ 914400 w 2171700"/>
              <a:gd name="connsiteY3" fmla="*/ 10892 h 582419"/>
              <a:gd name="connsiteX4" fmla="*/ 1104900 w 2171700"/>
              <a:gd name="connsiteY4" fmla="*/ 582392 h 582419"/>
              <a:gd name="connsiteX5" fmla="*/ 1333500 w 2171700"/>
              <a:gd name="connsiteY5" fmla="*/ 36292 h 582419"/>
              <a:gd name="connsiteX6" fmla="*/ 1549400 w 2171700"/>
              <a:gd name="connsiteY6" fmla="*/ 201392 h 582419"/>
              <a:gd name="connsiteX7" fmla="*/ 1816100 w 2171700"/>
              <a:gd name="connsiteY7" fmla="*/ 391892 h 582419"/>
              <a:gd name="connsiteX8" fmla="*/ 2171700 w 2171700"/>
              <a:gd name="connsiteY8" fmla="*/ 404592 h 582419"/>
              <a:gd name="connsiteX9" fmla="*/ 2171700 w 2171700"/>
              <a:gd name="connsiteY9" fmla="*/ 404592 h 582419"/>
              <a:gd name="connsiteX0" fmla="*/ 0 w 2171700"/>
              <a:gd name="connsiteY0" fmla="*/ 383088 h 586315"/>
              <a:gd name="connsiteX1" fmla="*/ 368300 w 2171700"/>
              <a:gd name="connsiteY1" fmla="*/ 306888 h 586315"/>
              <a:gd name="connsiteX2" fmla="*/ 647700 w 2171700"/>
              <a:gd name="connsiteY2" fmla="*/ 179888 h 586315"/>
              <a:gd name="connsiteX3" fmla="*/ 914400 w 2171700"/>
              <a:gd name="connsiteY3" fmla="*/ 14788 h 586315"/>
              <a:gd name="connsiteX4" fmla="*/ 1104900 w 2171700"/>
              <a:gd name="connsiteY4" fmla="*/ 586288 h 586315"/>
              <a:gd name="connsiteX5" fmla="*/ 1333500 w 2171700"/>
              <a:gd name="connsiteY5" fmla="*/ 40188 h 586315"/>
              <a:gd name="connsiteX6" fmla="*/ 1549400 w 2171700"/>
              <a:gd name="connsiteY6" fmla="*/ 205288 h 586315"/>
              <a:gd name="connsiteX7" fmla="*/ 1816100 w 2171700"/>
              <a:gd name="connsiteY7" fmla="*/ 395788 h 586315"/>
              <a:gd name="connsiteX8" fmla="*/ 2171700 w 2171700"/>
              <a:gd name="connsiteY8" fmla="*/ 408488 h 586315"/>
              <a:gd name="connsiteX9" fmla="*/ 2171700 w 2171700"/>
              <a:gd name="connsiteY9" fmla="*/ 408488 h 586315"/>
              <a:gd name="connsiteX0" fmla="*/ 0 w 2210601"/>
              <a:gd name="connsiteY0" fmla="*/ 383088 h 586315"/>
              <a:gd name="connsiteX1" fmla="*/ 368300 w 2210601"/>
              <a:gd name="connsiteY1" fmla="*/ 306888 h 586315"/>
              <a:gd name="connsiteX2" fmla="*/ 647700 w 2210601"/>
              <a:gd name="connsiteY2" fmla="*/ 179888 h 586315"/>
              <a:gd name="connsiteX3" fmla="*/ 914400 w 2210601"/>
              <a:gd name="connsiteY3" fmla="*/ 14788 h 586315"/>
              <a:gd name="connsiteX4" fmla="*/ 1104900 w 2210601"/>
              <a:gd name="connsiteY4" fmla="*/ 586288 h 586315"/>
              <a:gd name="connsiteX5" fmla="*/ 1333500 w 2210601"/>
              <a:gd name="connsiteY5" fmla="*/ 40188 h 586315"/>
              <a:gd name="connsiteX6" fmla="*/ 1549400 w 2210601"/>
              <a:gd name="connsiteY6" fmla="*/ 205288 h 586315"/>
              <a:gd name="connsiteX7" fmla="*/ 1816100 w 2210601"/>
              <a:gd name="connsiteY7" fmla="*/ 395788 h 586315"/>
              <a:gd name="connsiteX8" fmla="*/ 2171700 w 2210601"/>
              <a:gd name="connsiteY8" fmla="*/ 408488 h 586315"/>
              <a:gd name="connsiteX9" fmla="*/ 2209800 w 2210601"/>
              <a:gd name="connsiteY9" fmla="*/ 471988 h 586315"/>
              <a:gd name="connsiteX0" fmla="*/ 0 w 2413000"/>
              <a:gd name="connsiteY0" fmla="*/ 383088 h 586315"/>
              <a:gd name="connsiteX1" fmla="*/ 368300 w 2413000"/>
              <a:gd name="connsiteY1" fmla="*/ 306888 h 586315"/>
              <a:gd name="connsiteX2" fmla="*/ 647700 w 2413000"/>
              <a:gd name="connsiteY2" fmla="*/ 179888 h 586315"/>
              <a:gd name="connsiteX3" fmla="*/ 914400 w 2413000"/>
              <a:gd name="connsiteY3" fmla="*/ 14788 h 586315"/>
              <a:gd name="connsiteX4" fmla="*/ 1104900 w 2413000"/>
              <a:gd name="connsiteY4" fmla="*/ 586288 h 586315"/>
              <a:gd name="connsiteX5" fmla="*/ 1333500 w 2413000"/>
              <a:gd name="connsiteY5" fmla="*/ 40188 h 586315"/>
              <a:gd name="connsiteX6" fmla="*/ 1549400 w 2413000"/>
              <a:gd name="connsiteY6" fmla="*/ 205288 h 586315"/>
              <a:gd name="connsiteX7" fmla="*/ 1816100 w 2413000"/>
              <a:gd name="connsiteY7" fmla="*/ 395788 h 586315"/>
              <a:gd name="connsiteX8" fmla="*/ 2171700 w 2413000"/>
              <a:gd name="connsiteY8" fmla="*/ 408488 h 586315"/>
              <a:gd name="connsiteX9" fmla="*/ 2413000 w 2413000"/>
              <a:gd name="connsiteY9" fmla="*/ 471988 h 586315"/>
              <a:gd name="connsiteX0" fmla="*/ 0 w 2413000"/>
              <a:gd name="connsiteY0" fmla="*/ 383088 h 586315"/>
              <a:gd name="connsiteX1" fmla="*/ 368300 w 2413000"/>
              <a:gd name="connsiteY1" fmla="*/ 306888 h 586315"/>
              <a:gd name="connsiteX2" fmla="*/ 647700 w 2413000"/>
              <a:gd name="connsiteY2" fmla="*/ 179888 h 586315"/>
              <a:gd name="connsiteX3" fmla="*/ 914400 w 2413000"/>
              <a:gd name="connsiteY3" fmla="*/ 14788 h 586315"/>
              <a:gd name="connsiteX4" fmla="*/ 1104900 w 2413000"/>
              <a:gd name="connsiteY4" fmla="*/ 586288 h 586315"/>
              <a:gd name="connsiteX5" fmla="*/ 1333500 w 2413000"/>
              <a:gd name="connsiteY5" fmla="*/ 40188 h 586315"/>
              <a:gd name="connsiteX6" fmla="*/ 1549400 w 2413000"/>
              <a:gd name="connsiteY6" fmla="*/ 205288 h 586315"/>
              <a:gd name="connsiteX7" fmla="*/ 1816100 w 2413000"/>
              <a:gd name="connsiteY7" fmla="*/ 395788 h 586315"/>
              <a:gd name="connsiteX8" fmla="*/ 2070100 w 2413000"/>
              <a:gd name="connsiteY8" fmla="*/ 459288 h 586315"/>
              <a:gd name="connsiteX9" fmla="*/ 2413000 w 2413000"/>
              <a:gd name="connsiteY9" fmla="*/ 471988 h 586315"/>
              <a:gd name="connsiteX0" fmla="*/ 0 w 2413000"/>
              <a:gd name="connsiteY0" fmla="*/ 394188 h 787908"/>
              <a:gd name="connsiteX1" fmla="*/ 368300 w 2413000"/>
              <a:gd name="connsiteY1" fmla="*/ 317988 h 787908"/>
              <a:gd name="connsiteX2" fmla="*/ 647700 w 2413000"/>
              <a:gd name="connsiteY2" fmla="*/ 190988 h 787908"/>
              <a:gd name="connsiteX3" fmla="*/ 914400 w 2413000"/>
              <a:gd name="connsiteY3" fmla="*/ 25888 h 787908"/>
              <a:gd name="connsiteX4" fmla="*/ 1104900 w 2413000"/>
              <a:gd name="connsiteY4" fmla="*/ 787888 h 787908"/>
              <a:gd name="connsiteX5" fmla="*/ 1333500 w 2413000"/>
              <a:gd name="connsiteY5" fmla="*/ 51288 h 787908"/>
              <a:gd name="connsiteX6" fmla="*/ 1549400 w 2413000"/>
              <a:gd name="connsiteY6" fmla="*/ 216388 h 787908"/>
              <a:gd name="connsiteX7" fmla="*/ 1816100 w 2413000"/>
              <a:gd name="connsiteY7" fmla="*/ 406888 h 787908"/>
              <a:gd name="connsiteX8" fmla="*/ 2070100 w 2413000"/>
              <a:gd name="connsiteY8" fmla="*/ 470388 h 787908"/>
              <a:gd name="connsiteX9" fmla="*/ 2413000 w 2413000"/>
              <a:gd name="connsiteY9" fmla="*/ 483088 h 787908"/>
              <a:gd name="connsiteX0" fmla="*/ 0 w 2413000"/>
              <a:gd name="connsiteY0" fmla="*/ 394188 h 787908"/>
              <a:gd name="connsiteX1" fmla="*/ 368300 w 2413000"/>
              <a:gd name="connsiteY1" fmla="*/ 317988 h 787908"/>
              <a:gd name="connsiteX2" fmla="*/ 647700 w 2413000"/>
              <a:gd name="connsiteY2" fmla="*/ 190988 h 787908"/>
              <a:gd name="connsiteX3" fmla="*/ 914400 w 2413000"/>
              <a:gd name="connsiteY3" fmla="*/ 25888 h 787908"/>
              <a:gd name="connsiteX4" fmla="*/ 1104900 w 2413000"/>
              <a:gd name="connsiteY4" fmla="*/ 787888 h 787908"/>
              <a:gd name="connsiteX5" fmla="*/ 1333500 w 2413000"/>
              <a:gd name="connsiteY5" fmla="*/ 51288 h 787908"/>
              <a:gd name="connsiteX6" fmla="*/ 1549400 w 2413000"/>
              <a:gd name="connsiteY6" fmla="*/ 216388 h 787908"/>
              <a:gd name="connsiteX7" fmla="*/ 1816100 w 2413000"/>
              <a:gd name="connsiteY7" fmla="*/ 406888 h 787908"/>
              <a:gd name="connsiteX8" fmla="*/ 2070100 w 2413000"/>
              <a:gd name="connsiteY8" fmla="*/ 470388 h 787908"/>
              <a:gd name="connsiteX9" fmla="*/ 2413000 w 2413000"/>
              <a:gd name="connsiteY9" fmla="*/ 457688 h 787908"/>
              <a:gd name="connsiteX0" fmla="*/ 0 w 2413000"/>
              <a:gd name="connsiteY0" fmla="*/ 400579 h 794299"/>
              <a:gd name="connsiteX1" fmla="*/ 368300 w 2413000"/>
              <a:gd name="connsiteY1" fmla="*/ 324379 h 794299"/>
              <a:gd name="connsiteX2" fmla="*/ 679767 w 2413000"/>
              <a:gd name="connsiteY2" fmla="*/ 159279 h 794299"/>
              <a:gd name="connsiteX3" fmla="*/ 914400 w 2413000"/>
              <a:gd name="connsiteY3" fmla="*/ 32279 h 794299"/>
              <a:gd name="connsiteX4" fmla="*/ 1104900 w 2413000"/>
              <a:gd name="connsiteY4" fmla="*/ 794279 h 794299"/>
              <a:gd name="connsiteX5" fmla="*/ 1333500 w 2413000"/>
              <a:gd name="connsiteY5" fmla="*/ 57679 h 794299"/>
              <a:gd name="connsiteX6" fmla="*/ 1549400 w 2413000"/>
              <a:gd name="connsiteY6" fmla="*/ 222779 h 794299"/>
              <a:gd name="connsiteX7" fmla="*/ 1816100 w 2413000"/>
              <a:gd name="connsiteY7" fmla="*/ 413279 h 794299"/>
              <a:gd name="connsiteX8" fmla="*/ 2070100 w 2413000"/>
              <a:gd name="connsiteY8" fmla="*/ 476779 h 794299"/>
              <a:gd name="connsiteX9" fmla="*/ 2413000 w 2413000"/>
              <a:gd name="connsiteY9" fmla="*/ 464079 h 794299"/>
              <a:gd name="connsiteX0" fmla="*/ 0 w 2413000"/>
              <a:gd name="connsiteY0" fmla="*/ 405726 h 799446"/>
              <a:gd name="connsiteX1" fmla="*/ 368300 w 2413000"/>
              <a:gd name="connsiteY1" fmla="*/ 329526 h 799446"/>
              <a:gd name="connsiteX2" fmla="*/ 743900 w 2413000"/>
              <a:gd name="connsiteY2" fmla="*/ 139026 h 799446"/>
              <a:gd name="connsiteX3" fmla="*/ 914400 w 2413000"/>
              <a:gd name="connsiteY3" fmla="*/ 37426 h 799446"/>
              <a:gd name="connsiteX4" fmla="*/ 1104900 w 2413000"/>
              <a:gd name="connsiteY4" fmla="*/ 799426 h 799446"/>
              <a:gd name="connsiteX5" fmla="*/ 1333500 w 2413000"/>
              <a:gd name="connsiteY5" fmla="*/ 62826 h 799446"/>
              <a:gd name="connsiteX6" fmla="*/ 1549400 w 2413000"/>
              <a:gd name="connsiteY6" fmla="*/ 227926 h 799446"/>
              <a:gd name="connsiteX7" fmla="*/ 1816100 w 2413000"/>
              <a:gd name="connsiteY7" fmla="*/ 418426 h 799446"/>
              <a:gd name="connsiteX8" fmla="*/ 2070100 w 2413000"/>
              <a:gd name="connsiteY8" fmla="*/ 481926 h 799446"/>
              <a:gd name="connsiteX9" fmla="*/ 2413000 w 2413000"/>
              <a:gd name="connsiteY9" fmla="*/ 469226 h 799446"/>
              <a:gd name="connsiteX0" fmla="*/ 0 w 2413000"/>
              <a:gd name="connsiteY0" fmla="*/ 405726 h 799446"/>
              <a:gd name="connsiteX1" fmla="*/ 368300 w 2413000"/>
              <a:gd name="connsiteY1" fmla="*/ 329526 h 799446"/>
              <a:gd name="connsiteX2" fmla="*/ 743900 w 2413000"/>
              <a:gd name="connsiteY2" fmla="*/ 139026 h 799446"/>
              <a:gd name="connsiteX3" fmla="*/ 914400 w 2413000"/>
              <a:gd name="connsiteY3" fmla="*/ 37426 h 799446"/>
              <a:gd name="connsiteX4" fmla="*/ 1104900 w 2413000"/>
              <a:gd name="connsiteY4" fmla="*/ 799426 h 799446"/>
              <a:gd name="connsiteX5" fmla="*/ 1333500 w 2413000"/>
              <a:gd name="connsiteY5" fmla="*/ 62826 h 799446"/>
              <a:gd name="connsiteX6" fmla="*/ 1501300 w 2413000"/>
              <a:gd name="connsiteY6" fmla="*/ 240626 h 799446"/>
              <a:gd name="connsiteX7" fmla="*/ 1816100 w 2413000"/>
              <a:gd name="connsiteY7" fmla="*/ 418426 h 799446"/>
              <a:gd name="connsiteX8" fmla="*/ 2070100 w 2413000"/>
              <a:gd name="connsiteY8" fmla="*/ 481926 h 799446"/>
              <a:gd name="connsiteX9" fmla="*/ 2413000 w 2413000"/>
              <a:gd name="connsiteY9" fmla="*/ 469226 h 799446"/>
              <a:gd name="connsiteX0" fmla="*/ 0 w 2413000"/>
              <a:gd name="connsiteY0" fmla="*/ 390646 h 784366"/>
              <a:gd name="connsiteX1" fmla="*/ 368300 w 2413000"/>
              <a:gd name="connsiteY1" fmla="*/ 314446 h 784366"/>
              <a:gd name="connsiteX2" fmla="*/ 631667 w 2413000"/>
              <a:gd name="connsiteY2" fmla="*/ 212846 h 784366"/>
              <a:gd name="connsiteX3" fmla="*/ 914400 w 2413000"/>
              <a:gd name="connsiteY3" fmla="*/ 22346 h 784366"/>
              <a:gd name="connsiteX4" fmla="*/ 1104900 w 2413000"/>
              <a:gd name="connsiteY4" fmla="*/ 784346 h 784366"/>
              <a:gd name="connsiteX5" fmla="*/ 1333500 w 2413000"/>
              <a:gd name="connsiteY5" fmla="*/ 47746 h 784366"/>
              <a:gd name="connsiteX6" fmla="*/ 1501300 w 2413000"/>
              <a:gd name="connsiteY6" fmla="*/ 225546 h 784366"/>
              <a:gd name="connsiteX7" fmla="*/ 1816100 w 2413000"/>
              <a:gd name="connsiteY7" fmla="*/ 403346 h 784366"/>
              <a:gd name="connsiteX8" fmla="*/ 2070100 w 2413000"/>
              <a:gd name="connsiteY8" fmla="*/ 466846 h 784366"/>
              <a:gd name="connsiteX9" fmla="*/ 2413000 w 2413000"/>
              <a:gd name="connsiteY9" fmla="*/ 454146 h 784366"/>
              <a:gd name="connsiteX0" fmla="*/ 0 w 2413000"/>
              <a:gd name="connsiteY0" fmla="*/ 390646 h 784366"/>
              <a:gd name="connsiteX1" fmla="*/ 368300 w 2413000"/>
              <a:gd name="connsiteY1" fmla="*/ 314446 h 784366"/>
              <a:gd name="connsiteX2" fmla="*/ 631667 w 2413000"/>
              <a:gd name="connsiteY2" fmla="*/ 212846 h 784366"/>
              <a:gd name="connsiteX3" fmla="*/ 914400 w 2413000"/>
              <a:gd name="connsiteY3" fmla="*/ 22346 h 784366"/>
              <a:gd name="connsiteX4" fmla="*/ 1104900 w 2413000"/>
              <a:gd name="connsiteY4" fmla="*/ 784346 h 784366"/>
              <a:gd name="connsiteX5" fmla="*/ 1333500 w 2413000"/>
              <a:gd name="connsiteY5" fmla="*/ 47746 h 784366"/>
              <a:gd name="connsiteX6" fmla="*/ 1613533 w 2413000"/>
              <a:gd name="connsiteY6" fmla="*/ 301746 h 784366"/>
              <a:gd name="connsiteX7" fmla="*/ 1816100 w 2413000"/>
              <a:gd name="connsiteY7" fmla="*/ 403346 h 784366"/>
              <a:gd name="connsiteX8" fmla="*/ 2070100 w 2413000"/>
              <a:gd name="connsiteY8" fmla="*/ 466846 h 784366"/>
              <a:gd name="connsiteX9" fmla="*/ 2413000 w 2413000"/>
              <a:gd name="connsiteY9" fmla="*/ 454146 h 784366"/>
              <a:gd name="connsiteX0" fmla="*/ 0 w 2413000"/>
              <a:gd name="connsiteY0" fmla="*/ 392353 h 786073"/>
              <a:gd name="connsiteX1" fmla="*/ 368300 w 2413000"/>
              <a:gd name="connsiteY1" fmla="*/ 316153 h 786073"/>
              <a:gd name="connsiteX2" fmla="*/ 599601 w 2413000"/>
              <a:gd name="connsiteY2" fmla="*/ 201853 h 786073"/>
              <a:gd name="connsiteX3" fmla="*/ 914400 w 2413000"/>
              <a:gd name="connsiteY3" fmla="*/ 24053 h 786073"/>
              <a:gd name="connsiteX4" fmla="*/ 1104900 w 2413000"/>
              <a:gd name="connsiteY4" fmla="*/ 786053 h 786073"/>
              <a:gd name="connsiteX5" fmla="*/ 1333500 w 2413000"/>
              <a:gd name="connsiteY5" fmla="*/ 49453 h 786073"/>
              <a:gd name="connsiteX6" fmla="*/ 1613533 w 2413000"/>
              <a:gd name="connsiteY6" fmla="*/ 303453 h 786073"/>
              <a:gd name="connsiteX7" fmla="*/ 1816100 w 2413000"/>
              <a:gd name="connsiteY7" fmla="*/ 405053 h 786073"/>
              <a:gd name="connsiteX8" fmla="*/ 2070100 w 2413000"/>
              <a:gd name="connsiteY8" fmla="*/ 468553 h 786073"/>
              <a:gd name="connsiteX9" fmla="*/ 2413000 w 2413000"/>
              <a:gd name="connsiteY9" fmla="*/ 455853 h 786073"/>
              <a:gd name="connsiteX0" fmla="*/ 0 w 2413000"/>
              <a:gd name="connsiteY0" fmla="*/ 392353 h 786073"/>
              <a:gd name="connsiteX1" fmla="*/ 240034 w 2413000"/>
              <a:gd name="connsiteY1" fmla="*/ 316153 h 786073"/>
              <a:gd name="connsiteX2" fmla="*/ 599601 w 2413000"/>
              <a:gd name="connsiteY2" fmla="*/ 201853 h 786073"/>
              <a:gd name="connsiteX3" fmla="*/ 914400 w 2413000"/>
              <a:gd name="connsiteY3" fmla="*/ 24053 h 786073"/>
              <a:gd name="connsiteX4" fmla="*/ 1104900 w 2413000"/>
              <a:gd name="connsiteY4" fmla="*/ 786053 h 786073"/>
              <a:gd name="connsiteX5" fmla="*/ 1333500 w 2413000"/>
              <a:gd name="connsiteY5" fmla="*/ 49453 h 786073"/>
              <a:gd name="connsiteX6" fmla="*/ 1613533 w 2413000"/>
              <a:gd name="connsiteY6" fmla="*/ 303453 h 786073"/>
              <a:gd name="connsiteX7" fmla="*/ 1816100 w 2413000"/>
              <a:gd name="connsiteY7" fmla="*/ 405053 h 786073"/>
              <a:gd name="connsiteX8" fmla="*/ 2070100 w 2413000"/>
              <a:gd name="connsiteY8" fmla="*/ 468553 h 786073"/>
              <a:gd name="connsiteX9" fmla="*/ 2413000 w 2413000"/>
              <a:gd name="connsiteY9" fmla="*/ 455853 h 786073"/>
              <a:gd name="connsiteX0" fmla="*/ 0 w 2413000"/>
              <a:gd name="connsiteY0" fmla="*/ 392353 h 786073"/>
              <a:gd name="connsiteX1" fmla="*/ 240034 w 2413000"/>
              <a:gd name="connsiteY1" fmla="*/ 316153 h 786073"/>
              <a:gd name="connsiteX2" fmla="*/ 439269 w 2413000"/>
              <a:gd name="connsiteY2" fmla="*/ 201853 h 786073"/>
              <a:gd name="connsiteX3" fmla="*/ 914400 w 2413000"/>
              <a:gd name="connsiteY3" fmla="*/ 24053 h 786073"/>
              <a:gd name="connsiteX4" fmla="*/ 1104900 w 2413000"/>
              <a:gd name="connsiteY4" fmla="*/ 786053 h 786073"/>
              <a:gd name="connsiteX5" fmla="*/ 1333500 w 2413000"/>
              <a:gd name="connsiteY5" fmla="*/ 49453 h 786073"/>
              <a:gd name="connsiteX6" fmla="*/ 1613533 w 2413000"/>
              <a:gd name="connsiteY6" fmla="*/ 303453 h 786073"/>
              <a:gd name="connsiteX7" fmla="*/ 1816100 w 2413000"/>
              <a:gd name="connsiteY7" fmla="*/ 405053 h 786073"/>
              <a:gd name="connsiteX8" fmla="*/ 2070100 w 2413000"/>
              <a:gd name="connsiteY8" fmla="*/ 468553 h 786073"/>
              <a:gd name="connsiteX9" fmla="*/ 2413000 w 2413000"/>
              <a:gd name="connsiteY9" fmla="*/ 455853 h 786073"/>
              <a:gd name="connsiteX0" fmla="*/ 0 w 2413000"/>
              <a:gd name="connsiteY0" fmla="*/ 392353 h 786073"/>
              <a:gd name="connsiteX1" fmla="*/ 240034 w 2413000"/>
              <a:gd name="connsiteY1" fmla="*/ 316153 h 786073"/>
              <a:gd name="connsiteX2" fmla="*/ 439269 w 2413000"/>
              <a:gd name="connsiteY2" fmla="*/ 201853 h 786073"/>
              <a:gd name="connsiteX3" fmla="*/ 738034 w 2413000"/>
              <a:gd name="connsiteY3" fmla="*/ 24053 h 786073"/>
              <a:gd name="connsiteX4" fmla="*/ 1104900 w 2413000"/>
              <a:gd name="connsiteY4" fmla="*/ 786053 h 786073"/>
              <a:gd name="connsiteX5" fmla="*/ 1333500 w 2413000"/>
              <a:gd name="connsiteY5" fmla="*/ 49453 h 786073"/>
              <a:gd name="connsiteX6" fmla="*/ 1613533 w 2413000"/>
              <a:gd name="connsiteY6" fmla="*/ 303453 h 786073"/>
              <a:gd name="connsiteX7" fmla="*/ 1816100 w 2413000"/>
              <a:gd name="connsiteY7" fmla="*/ 405053 h 786073"/>
              <a:gd name="connsiteX8" fmla="*/ 2070100 w 2413000"/>
              <a:gd name="connsiteY8" fmla="*/ 468553 h 786073"/>
              <a:gd name="connsiteX9" fmla="*/ 2413000 w 2413000"/>
              <a:gd name="connsiteY9" fmla="*/ 455853 h 786073"/>
              <a:gd name="connsiteX0" fmla="*/ 0 w 2413000"/>
              <a:gd name="connsiteY0" fmla="*/ 354253 h 786073"/>
              <a:gd name="connsiteX1" fmla="*/ 240034 w 2413000"/>
              <a:gd name="connsiteY1" fmla="*/ 316153 h 786073"/>
              <a:gd name="connsiteX2" fmla="*/ 439269 w 2413000"/>
              <a:gd name="connsiteY2" fmla="*/ 201853 h 786073"/>
              <a:gd name="connsiteX3" fmla="*/ 738034 w 2413000"/>
              <a:gd name="connsiteY3" fmla="*/ 24053 h 786073"/>
              <a:gd name="connsiteX4" fmla="*/ 1104900 w 2413000"/>
              <a:gd name="connsiteY4" fmla="*/ 786053 h 786073"/>
              <a:gd name="connsiteX5" fmla="*/ 1333500 w 2413000"/>
              <a:gd name="connsiteY5" fmla="*/ 49453 h 786073"/>
              <a:gd name="connsiteX6" fmla="*/ 1613533 w 2413000"/>
              <a:gd name="connsiteY6" fmla="*/ 303453 h 786073"/>
              <a:gd name="connsiteX7" fmla="*/ 1816100 w 2413000"/>
              <a:gd name="connsiteY7" fmla="*/ 405053 h 786073"/>
              <a:gd name="connsiteX8" fmla="*/ 2070100 w 2413000"/>
              <a:gd name="connsiteY8" fmla="*/ 468553 h 786073"/>
              <a:gd name="connsiteX9" fmla="*/ 2413000 w 2413000"/>
              <a:gd name="connsiteY9" fmla="*/ 455853 h 786073"/>
              <a:gd name="connsiteX0" fmla="*/ 0 w 2413000"/>
              <a:gd name="connsiteY0" fmla="*/ 353941 h 785761"/>
              <a:gd name="connsiteX1" fmla="*/ 224001 w 2413000"/>
              <a:gd name="connsiteY1" fmla="*/ 290441 h 785761"/>
              <a:gd name="connsiteX2" fmla="*/ 439269 w 2413000"/>
              <a:gd name="connsiteY2" fmla="*/ 201541 h 785761"/>
              <a:gd name="connsiteX3" fmla="*/ 738034 w 2413000"/>
              <a:gd name="connsiteY3" fmla="*/ 23741 h 785761"/>
              <a:gd name="connsiteX4" fmla="*/ 1104900 w 2413000"/>
              <a:gd name="connsiteY4" fmla="*/ 785741 h 785761"/>
              <a:gd name="connsiteX5" fmla="*/ 1333500 w 2413000"/>
              <a:gd name="connsiteY5" fmla="*/ 49141 h 785761"/>
              <a:gd name="connsiteX6" fmla="*/ 1613533 w 2413000"/>
              <a:gd name="connsiteY6" fmla="*/ 303141 h 785761"/>
              <a:gd name="connsiteX7" fmla="*/ 1816100 w 2413000"/>
              <a:gd name="connsiteY7" fmla="*/ 404741 h 785761"/>
              <a:gd name="connsiteX8" fmla="*/ 2070100 w 2413000"/>
              <a:gd name="connsiteY8" fmla="*/ 468241 h 785761"/>
              <a:gd name="connsiteX9" fmla="*/ 2413000 w 2413000"/>
              <a:gd name="connsiteY9" fmla="*/ 455541 h 785761"/>
              <a:gd name="connsiteX0" fmla="*/ 0 w 2413000"/>
              <a:gd name="connsiteY0" fmla="*/ 357682 h 789502"/>
              <a:gd name="connsiteX1" fmla="*/ 224001 w 2413000"/>
              <a:gd name="connsiteY1" fmla="*/ 294182 h 789502"/>
              <a:gd name="connsiteX2" fmla="*/ 439269 w 2413000"/>
              <a:gd name="connsiteY2" fmla="*/ 179882 h 789502"/>
              <a:gd name="connsiteX3" fmla="*/ 738034 w 2413000"/>
              <a:gd name="connsiteY3" fmla="*/ 27482 h 789502"/>
              <a:gd name="connsiteX4" fmla="*/ 1104900 w 2413000"/>
              <a:gd name="connsiteY4" fmla="*/ 789482 h 789502"/>
              <a:gd name="connsiteX5" fmla="*/ 1333500 w 2413000"/>
              <a:gd name="connsiteY5" fmla="*/ 52882 h 789502"/>
              <a:gd name="connsiteX6" fmla="*/ 1613533 w 2413000"/>
              <a:gd name="connsiteY6" fmla="*/ 306882 h 789502"/>
              <a:gd name="connsiteX7" fmla="*/ 1816100 w 2413000"/>
              <a:gd name="connsiteY7" fmla="*/ 408482 h 789502"/>
              <a:gd name="connsiteX8" fmla="*/ 2070100 w 2413000"/>
              <a:gd name="connsiteY8" fmla="*/ 471982 h 789502"/>
              <a:gd name="connsiteX9" fmla="*/ 2413000 w 2413000"/>
              <a:gd name="connsiteY9" fmla="*/ 459282 h 789502"/>
              <a:gd name="connsiteX0" fmla="*/ 0 w 2413000"/>
              <a:gd name="connsiteY0" fmla="*/ 364443 h 796263"/>
              <a:gd name="connsiteX1" fmla="*/ 224001 w 2413000"/>
              <a:gd name="connsiteY1" fmla="*/ 300943 h 796263"/>
              <a:gd name="connsiteX2" fmla="*/ 439269 w 2413000"/>
              <a:gd name="connsiteY2" fmla="*/ 148543 h 796263"/>
              <a:gd name="connsiteX3" fmla="*/ 738034 w 2413000"/>
              <a:gd name="connsiteY3" fmla="*/ 34243 h 796263"/>
              <a:gd name="connsiteX4" fmla="*/ 1104900 w 2413000"/>
              <a:gd name="connsiteY4" fmla="*/ 796243 h 796263"/>
              <a:gd name="connsiteX5" fmla="*/ 1333500 w 2413000"/>
              <a:gd name="connsiteY5" fmla="*/ 59643 h 796263"/>
              <a:gd name="connsiteX6" fmla="*/ 1613533 w 2413000"/>
              <a:gd name="connsiteY6" fmla="*/ 313643 h 796263"/>
              <a:gd name="connsiteX7" fmla="*/ 1816100 w 2413000"/>
              <a:gd name="connsiteY7" fmla="*/ 415243 h 796263"/>
              <a:gd name="connsiteX8" fmla="*/ 2070100 w 2413000"/>
              <a:gd name="connsiteY8" fmla="*/ 478743 h 796263"/>
              <a:gd name="connsiteX9" fmla="*/ 2413000 w 2413000"/>
              <a:gd name="connsiteY9" fmla="*/ 466043 h 796263"/>
              <a:gd name="connsiteX0" fmla="*/ 0 w 2413000"/>
              <a:gd name="connsiteY0" fmla="*/ 364443 h 796263"/>
              <a:gd name="connsiteX1" fmla="*/ 224001 w 2413000"/>
              <a:gd name="connsiteY1" fmla="*/ 300943 h 796263"/>
              <a:gd name="connsiteX2" fmla="*/ 455302 w 2413000"/>
              <a:gd name="connsiteY2" fmla="*/ 148543 h 796263"/>
              <a:gd name="connsiteX3" fmla="*/ 738034 w 2413000"/>
              <a:gd name="connsiteY3" fmla="*/ 34243 h 796263"/>
              <a:gd name="connsiteX4" fmla="*/ 1104900 w 2413000"/>
              <a:gd name="connsiteY4" fmla="*/ 796243 h 796263"/>
              <a:gd name="connsiteX5" fmla="*/ 1333500 w 2413000"/>
              <a:gd name="connsiteY5" fmla="*/ 59643 h 796263"/>
              <a:gd name="connsiteX6" fmla="*/ 1613533 w 2413000"/>
              <a:gd name="connsiteY6" fmla="*/ 313643 h 796263"/>
              <a:gd name="connsiteX7" fmla="*/ 1816100 w 2413000"/>
              <a:gd name="connsiteY7" fmla="*/ 415243 h 796263"/>
              <a:gd name="connsiteX8" fmla="*/ 2070100 w 2413000"/>
              <a:gd name="connsiteY8" fmla="*/ 478743 h 796263"/>
              <a:gd name="connsiteX9" fmla="*/ 2413000 w 2413000"/>
              <a:gd name="connsiteY9" fmla="*/ 466043 h 796263"/>
              <a:gd name="connsiteX0" fmla="*/ 0 w 2413000"/>
              <a:gd name="connsiteY0" fmla="*/ 364443 h 796263"/>
              <a:gd name="connsiteX1" fmla="*/ 224001 w 2413000"/>
              <a:gd name="connsiteY1" fmla="*/ 300943 h 796263"/>
              <a:gd name="connsiteX2" fmla="*/ 407202 w 2413000"/>
              <a:gd name="connsiteY2" fmla="*/ 148543 h 796263"/>
              <a:gd name="connsiteX3" fmla="*/ 738034 w 2413000"/>
              <a:gd name="connsiteY3" fmla="*/ 34243 h 796263"/>
              <a:gd name="connsiteX4" fmla="*/ 1104900 w 2413000"/>
              <a:gd name="connsiteY4" fmla="*/ 796243 h 796263"/>
              <a:gd name="connsiteX5" fmla="*/ 1333500 w 2413000"/>
              <a:gd name="connsiteY5" fmla="*/ 59643 h 796263"/>
              <a:gd name="connsiteX6" fmla="*/ 1613533 w 2413000"/>
              <a:gd name="connsiteY6" fmla="*/ 313643 h 796263"/>
              <a:gd name="connsiteX7" fmla="*/ 1816100 w 2413000"/>
              <a:gd name="connsiteY7" fmla="*/ 415243 h 796263"/>
              <a:gd name="connsiteX8" fmla="*/ 2070100 w 2413000"/>
              <a:gd name="connsiteY8" fmla="*/ 478743 h 796263"/>
              <a:gd name="connsiteX9" fmla="*/ 2413000 w 2413000"/>
              <a:gd name="connsiteY9" fmla="*/ 466043 h 796263"/>
              <a:gd name="connsiteX0" fmla="*/ 0 w 2413000"/>
              <a:gd name="connsiteY0" fmla="*/ 363702 h 795522"/>
              <a:gd name="connsiteX1" fmla="*/ 224001 w 2413000"/>
              <a:gd name="connsiteY1" fmla="*/ 262102 h 795522"/>
              <a:gd name="connsiteX2" fmla="*/ 407202 w 2413000"/>
              <a:gd name="connsiteY2" fmla="*/ 147802 h 795522"/>
              <a:gd name="connsiteX3" fmla="*/ 738034 w 2413000"/>
              <a:gd name="connsiteY3" fmla="*/ 33502 h 795522"/>
              <a:gd name="connsiteX4" fmla="*/ 1104900 w 2413000"/>
              <a:gd name="connsiteY4" fmla="*/ 795502 h 795522"/>
              <a:gd name="connsiteX5" fmla="*/ 1333500 w 2413000"/>
              <a:gd name="connsiteY5" fmla="*/ 58902 h 795522"/>
              <a:gd name="connsiteX6" fmla="*/ 1613533 w 2413000"/>
              <a:gd name="connsiteY6" fmla="*/ 312902 h 795522"/>
              <a:gd name="connsiteX7" fmla="*/ 1816100 w 2413000"/>
              <a:gd name="connsiteY7" fmla="*/ 414502 h 795522"/>
              <a:gd name="connsiteX8" fmla="*/ 2070100 w 2413000"/>
              <a:gd name="connsiteY8" fmla="*/ 478002 h 795522"/>
              <a:gd name="connsiteX9" fmla="*/ 2413000 w 2413000"/>
              <a:gd name="connsiteY9" fmla="*/ 465302 h 795522"/>
              <a:gd name="connsiteX0" fmla="*/ 0 w 2413000"/>
              <a:gd name="connsiteY0" fmla="*/ 364443 h 796263"/>
              <a:gd name="connsiteX1" fmla="*/ 224001 w 2413000"/>
              <a:gd name="connsiteY1" fmla="*/ 300943 h 796263"/>
              <a:gd name="connsiteX2" fmla="*/ 407202 w 2413000"/>
              <a:gd name="connsiteY2" fmla="*/ 148543 h 796263"/>
              <a:gd name="connsiteX3" fmla="*/ 738034 w 2413000"/>
              <a:gd name="connsiteY3" fmla="*/ 34243 h 796263"/>
              <a:gd name="connsiteX4" fmla="*/ 1104900 w 2413000"/>
              <a:gd name="connsiteY4" fmla="*/ 796243 h 796263"/>
              <a:gd name="connsiteX5" fmla="*/ 1333500 w 2413000"/>
              <a:gd name="connsiteY5" fmla="*/ 59643 h 796263"/>
              <a:gd name="connsiteX6" fmla="*/ 1613533 w 2413000"/>
              <a:gd name="connsiteY6" fmla="*/ 313643 h 796263"/>
              <a:gd name="connsiteX7" fmla="*/ 1816100 w 2413000"/>
              <a:gd name="connsiteY7" fmla="*/ 415243 h 796263"/>
              <a:gd name="connsiteX8" fmla="*/ 2070100 w 2413000"/>
              <a:gd name="connsiteY8" fmla="*/ 478743 h 796263"/>
              <a:gd name="connsiteX9" fmla="*/ 2413000 w 2413000"/>
              <a:gd name="connsiteY9" fmla="*/ 466043 h 796263"/>
              <a:gd name="connsiteX0" fmla="*/ 0 w 2413000"/>
              <a:gd name="connsiteY0" fmla="*/ 364443 h 796263"/>
              <a:gd name="connsiteX1" fmla="*/ 224001 w 2413000"/>
              <a:gd name="connsiteY1" fmla="*/ 300943 h 796263"/>
              <a:gd name="connsiteX2" fmla="*/ 455302 w 2413000"/>
              <a:gd name="connsiteY2" fmla="*/ 148543 h 796263"/>
              <a:gd name="connsiteX3" fmla="*/ 738034 w 2413000"/>
              <a:gd name="connsiteY3" fmla="*/ 34243 h 796263"/>
              <a:gd name="connsiteX4" fmla="*/ 1104900 w 2413000"/>
              <a:gd name="connsiteY4" fmla="*/ 796243 h 796263"/>
              <a:gd name="connsiteX5" fmla="*/ 1333500 w 2413000"/>
              <a:gd name="connsiteY5" fmla="*/ 59643 h 796263"/>
              <a:gd name="connsiteX6" fmla="*/ 1613533 w 2413000"/>
              <a:gd name="connsiteY6" fmla="*/ 313643 h 796263"/>
              <a:gd name="connsiteX7" fmla="*/ 1816100 w 2413000"/>
              <a:gd name="connsiteY7" fmla="*/ 415243 h 796263"/>
              <a:gd name="connsiteX8" fmla="*/ 2070100 w 2413000"/>
              <a:gd name="connsiteY8" fmla="*/ 478743 h 796263"/>
              <a:gd name="connsiteX9" fmla="*/ 2413000 w 2413000"/>
              <a:gd name="connsiteY9" fmla="*/ 466043 h 796263"/>
              <a:gd name="connsiteX0" fmla="*/ 0 w 2413000"/>
              <a:gd name="connsiteY0" fmla="*/ 364443 h 796263"/>
              <a:gd name="connsiteX1" fmla="*/ 224001 w 2413000"/>
              <a:gd name="connsiteY1" fmla="*/ 300943 h 796263"/>
              <a:gd name="connsiteX2" fmla="*/ 455302 w 2413000"/>
              <a:gd name="connsiteY2" fmla="*/ 148543 h 796263"/>
              <a:gd name="connsiteX3" fmla="*/ 738034 w 2413000"/>
              <a:gd name="connsiteY3" fmla="*/ 34243 h 796263"/>
              <a:gd name="connsiteX4" fmla="*/ 1104900 w 2413000"/>
              <a:gd name="connsiteY4" fmla="*/ 796243 h 796263"/>
              <a:gd name="connsiteX5" fmla="*/ 1333500 w 2413000"/>
              <a:gd name="connsiteY5" fmla="*/ 59643 h 796263"/>
              <a:gd name="connsiteX6" fmla="*/ 1613533 w 2413000"/>
              <a:gd name="connsiteY6" fmla="*/ 288243 h 796263"/>
              <a:gd name="connsiteX7" fmla="*/ 1816100 w 2413000"/>
              <a:gd name="connsiteY7" fmla="*/ 415243 h 796263"/>
              <a:gd name="connsiteX8" fmla="*/ 2070100 w 2413000"/>
              <a:gd name="connsiteY8" fmla="*/ 478743 h 796263"/>
              <a:gd name="connsiteX9" fmla="*/ 2413000 w 2413000"/>
              <a:gd name="connsiteY9" fmla="*/ 466043 h 796263"/>
              <a:gd name="connsiteX0" fmla="*/ 0 w 2413000"/>
              <a:gd name="connsiteY0" fmla="*/ 376298 h 808118"/>
              <a:gd name="connsiteX1" fmla="*/ 224001 w 2413000"/>
              <a:gd name="connsiteY1" fmla="*/ 312798 h 808118"/>
              <a:gd name="connsiteX2" fmla="*/ 503402 w 2413000"/>
              <a:gd name="connsiteY2" fmla="*/ 109598 h 808118"/>
              <a:gd name="connsiteX3" fmla="*/ 738034 w 2413000"/>
              <a:gd name="connsiteY3" fmla="*/ 46098 h 808118"/>
              <a:gd name="connsiteX4" fmla="*/ 1104900 w 2413000"/>
              <a:gd name="connsiteY4" fmla="*/ 808098 h 808118"/>
              <a:gd name="connsiteX5" fmla="*/ 1333500 w 2413000"/>
              <a:gd name="connsiteY5" fmla="*/ 71498 h 808118"/>
              <a:gd name="connsiteX6" fmla="*/ 1613533 w 2413000"/>
              <a:gd name="connsiteY6" fmla="*/ 300098 h 808118"/>
              <a:gd name="connsiteX7" fmla="*/ 1816100 w 2413000"/>
              <a:gd name="connsiteY7" fmla="*/ 427098 h 808118"/>
              <a:gd name="connsiteX8" fmla="*/ 2070100 w 2413000"/>
              <a:gd name="connsiteY8" fmla="*/ 490598 h 808118"/>
              <a:gd name="connsiteX9" fmla="*/ 2413000 w 2413000"/>
              <a:gd name="connsiteY9" fmla="*/ 477898 h 808118"/>
              <a:gd name="connsiteX0" fmla="*/ 0 w 2413000"/>
              <a:gd name="connsiteY0" fmla="*/ 392790 h 824610"/>
              <a:gd name="connsiteX1" fmla="*/ 224001 w 2413000"/>
              <a:gd name="connsiteY1" fmla="*/ 329290 h 824610"/>
              <a:gd name="connsiteX2" fmla="*/ 583568 w 2413000"/>
              <a:gd name="connsiteY2" fmla="*/ 75290 h 824610"/>
              <a:gd name="connsiteX3" fmla="*/ 738034 w 2413000"/>
              <a:gd name="connsiteY3" fmla="*/ 62590 h 824610"/>
              <a:gd name="connsiteX4" fmla="*/ 1104900 w 2413000"/>
              <a:gd name="connsiteY4" fmla="*/ 824590 h 824610"/>
              <a:gd name="connsiteX5" fmla="*/ 1333500 w 2413000"/>
              <a:gd name="connsiteY5" fmla="*/ 87990 h 824610"/>
              <a:gd name="connsiteX6" fmla="*/ 1613533 w 2413000"/>
              <a:gd name="connsiteY6" fmla="*/ 316590 h 824610"/>
              <a:gd name="connsiteX7" fmla="*/ 1816100 w 2413000"/>
              <a:gd name="connsiteY7" fmla="*/ 443590 h 824610"/>
              <a:gd name="connsiteX8" fmla="*/ 2070100 w 2413000"/>
              <a:gd name="connsiteY8" fmla="*/ 507090 h 824610"/>
              <a:gd name="connsiteX9" fmla="*/ 2413000 w 2413000"/>
              <a:gd name="connsiteY9" fmla="*/ 494390 h 824610"/>
              <a:gd name="connsiteX0" fmla="*/ 0 w 2413000"/>
              <a:gd name="connsiteY0" fmla="*/ 362018 h 793838"/>
              <a:gd name="connsiteX1" fmla="*/ 224001 w 2413000"/>
              <a:gd name="connsiteY1" fmla="*/ 298518 h 793838"/>
              <a:gd name="connsiteX2" fmla="*/ 455302 w 2413000"/>
              <a:gd name="connsiteY2" fmla="*/ 158818 h 793838"/>
              <a:gd name="connsiteX3" fmla="*/ 738034 w 2413000"/>
              <a:gd name="connsiteY3" fmla="*/ 31818 h 793838"/>
              <a:gd name="connsiteX4" fmla="*/ 1104900 w 2413000"/>
              <a:gd name="connsiteY4" fmla="*/ 793818 h 793838"/>
              <a:gd name="connsiteX5" fmla="*/ 1333500 w 2413000"/>
              <a:gd name="connsiteY5" fmla="*/ 57218 h 793838"/>
              <a:gd name="connsiteX6" fmla="*/ 1613533 w 2413000"/>
              <a:gd name="connsiteY6" fmla="*/ 285818 h 793838"/>
              <a:gd name="connsiteX7" fmla="*/ 1816100 w 2413000"/>
              <a:gd name="connsiteY7" fmla="*/ 412818 h 793838"/>
              <a:gd name="connsiteX8" fmla="*/ 2070100 w 2413000"/>
              <a:gd name="connsiteY8" fmla="*/ 476318 h 793838"/>
              <a:gd name="connsiteX9" fmla="*/ 2413000 w 2413000"/>
              <a:gd name="connsiteY9" fmla="*/ 463618 h 793838"/>
              <a:gd name="connsiteX0" fmla="*/ 0 w 2413000"/>
              <a:gd name="connsiteY0" fmla="*/ 362018 h 998574"/>
              <a:gd name="connsiteX1" fmla="*/ 224001 w 2413000"/>
              <a:gd name="connsiteY1" fmla="*/ 298518 h 998574"/>
              <a:gd name="connsiteX2" fmla="*/ 455302 w 2413000"/>
              <a:gd name="connsiteY2" fmla="*/ 158818 h 998574"/>
              <a:gd name="connsiteX3" fmla="*/ 738034 w 2413000"/>
              <a:gd name="connsiteY3" fmla="*/ 31818 h 998574"/>
              <a:gd name="connsiteX4" fmla="*/ 1104900 w 2413000"/>
              <a:gd name="connsiteY4" fmla="*/ 793818 h 998574"/>
              <a:gd name="connsiteX5" fmla="*/ 1333500 w 2413000"/>
              <a:gd name="connsiteY5" fmla="*/ 57218 h 998574"/>
              <a:gd name="connsiteX6" fmla="*/ 1613533 w 2413000"/>
              <a:gd name="connsiteY6" fmla="*/ 285818 h 998574"/>
              <a:gd name="connsiteX7" fmla="*/ 1864199 w 2413000"/>
              <a:gd name="connsiteY7" fmla="*/ 997018 h 998574"/>
              <a:gd name="connsiteX8" fmla="*/ 2070100 w 2413000"/>
              <a:gd name="connsiteY8" fmla="*/ 476318 h 998574"/>
              <a:gd name="connsiteX9" fmla="*/ 2413000 w 2413000"/>
              <a:gd name="connsiteY9" fmla="*/ 463618 h 998574"/>
              <a:gd name="connsiteX0" fmla="*/ 0 w 2413000"/>
              <a:gd name="connsiteY0" fmla="*/ 362018 h 1001798"/>
              <a:gd name="connsiteX1" fmla="*/ 224001 w 2413000"/>
              <a:gd name="connsiteY1" fmla="*/ 298518 h 1001798"/>
              <a:gd name="connsiteX2" fmla="*/ 455302 w 2413000"/>
              <a:gd name="connsiteY2" fmla="*/ 158818 h 1001798"/>
              <a:gd name="connsiteX3" fmla="*/ 738034 w 2413000"/>
              <a:gd name="connsiteY3" fmla="*/ 31818 h 1001798"/>
              <a:gd name="connsiteX4" fmla="*/ 1104900 w 2413000"/>
              <a:gd name="connsiteY4" fmla="*/ 793818 h 1001798"/>
              <a:gd name="connsiteX5" fmla="*/ 1235991 w 2413000"/>
              <a:gd name="connsiteY5" fmla="*/ 952749 h 1001798"/>
              <a:gd name="connsiteX6" fmla="*/ 1333500 w 2413000"/>
              <a:gd name="connsiteY6" fmla="*/ 57218 h 1001798"/>
              <a:gd name="connsiteX7" fmla="*/ 1613533 w 2413000"/>
              <a:gd name="connsiteY7" fmla="*/ 285818 h 1001798"/>
              <a:gd name="connsiteX8" fmla="*/ 1864199 w 2413000"/>
              <a:gd name="connsiteY8" fmla="*/ 997018 h 1001798"/>
              <a:gd name="connsiteX9" fmla="*/ 2070100 w 2413000"/>
              <a:gd name="connsiteY9" fmla="*/ 476318 h 1001798"/>
              <a:gd name="connsiteX10" fmla="*/ 2413000 w 2413000"/>
              <a:gd name="connsiteY10" fmla="*/ 463618 h 1001798"/>
              <a:gd name="connsiteX0" fmla="*/ 0 w 2413000"/>
              <a:gd name="connsiteY0" fmla="*/ 373566 h 1010122"/>
              <a:gd name="connsiteX1" fmla="*/ 224001 w 2413000"/>
              <a:gd name="connsiteY1" fmla="*/ 310066 h 1010122"/>
              <a:gd name="connsiteX2" fmla="*/ 455302 w 2413000"/>
              <a:gd name="connsiteY2" fmla="*/ 170366 h 1010122"/>
              <a:gd name="connsiteX3" fmla="*/ 738034 w 2413000"/>
              <a:gd name="connsiteY3" fmla="*/ 43366 h 1010122"/>
              <a:gd name="connsiteX4" fmla="*/ 915327 w 2413000"/>
              <a:gd name="connsiteY4" fmla="*/ 976997 h 1010122"/>
              <a:gd name="connsiteX5" fmla="*/ 1104900 w 2413000"/>
              <a:gd name="connsiteY5" fmla="*/ 805366 h 1010122"/>
              <a:gd name="connsiteX6" fmla="*/ 1235991 w 2413000"/>
              <a:gd name="connsiteY6" fmla="*/ 964297 h 1010122"/>
              <a:gd name="connsiteX7" fmla="*/ 1333500 w 2413000"/>
              <a:gd name="connsiteY7" fmla="*/ 68766 h 1010122"/>
              <a:gd name="connsiteX8" fmla="*/ 1613533 w 2413000"/>
              <a:gd name="connsiteY8" fmla="*/ 297366 h 1010122"/>
              <a:gd name="connsiteX9" fmla="*/ 1864199 w 2413000"/>
              <a:gd name="connsiteY9" fmla="*/ 1008566 h 1010122"/>
              <a:gd name="connsiteX10" fmla="*/ 2070100 w 2413000"/>
              <a:gd name="connsiteY10" fmla="*/ 487866 h 1010122"/>
              <a:gd name="connsiteX11" fmla="*/ 2413000 w 2413000"/>
              <a:gd name="connsiteY11" fmla="*/ 475166 h 1010122"/>
              <a:gd name="connsiteX0" fmla="*/ 0 w 2413000"/>
              <a:gd name="connsiteY0" fmla="*/ 373566 h 1010122"/>
              <a:gd name="connsiteX1" fmla="*/ 224001 w 2413000"/>
              <a:gd name="connsiteY1" fmla="*/ 310066 h 1010122"/>
              <a:gd name="connsiteX2" fmla="*/ 455302 w 2413000"/>
              <a:gd name="connsiteY2" fmla="*/ 170366 h 1010122"/>
              <a:gd name="connsiteX3" fmla="*/ 738034 w 2413000"/>
              <a:gd name="connsiteY3" fmla="*/ 43366 h 1010122"/>
              <a:gd name="connsiteX4" fmla="*/ 915327 w 2413000"/>
              <a:gd name="connsiteY4" fmla="*/ 976997 h 1010122"/>
              <a:gd name="connsiteX5" fmla="*/ 1088867 w 2413000"/>
              <a:gd name="connsiteY5" fmla="*/ 271966 h 1010122"/>
              <a:gd name="connsiteX6" fmla="*/ 1235991 w 2413000"/>
              <a:gd name="connsiteY6" fmla="*/ 964297 h 1010122"/>
              <a:gd name="connsiteX7" fmla="*/ 1333500 w 2413000"/>
              <a:gd name="connsiteY7" fmla="*/ 68766 h 1010122"/>
              <a:gd name="connsiteX8" fmla="*/ 1613533 w 2413000"/>
              <a:gd name="connsiteY8" fmla="*/ 297366 h 1010122"/>
              <a:gd name="connsiteX9" fmla="*/ 1864199 w 2413000"/>
              <a:gd name="connsiteY9" fmla="*/ 1008566 h 1010122"/>
              <a:gd name="connsiteX10" fmla="*/ 2070100 w 2413000"/>
              <a:gd name="connsiteY10" fmla="*/ 487866 h 1010122"/>
              <a:gd name="connsiteX11" fmla="*/ 2413000 w 2413000"/>
              <a:gd name="connsiteY11" fmla="*/ 475166 h 1010122"/>
              <a:gd name="connsiteX0" fmla="*/ 0 w 2413000"/>
              <a:gd name="connsiteY0" fmla="*/ 373566 h 1014756"/>
              <a:gd name="connsiteX1" fmla="*/ 224001 w 2413000"/>
              <a:gd name="connsiteY1" fmla="*/ 310066 h 1014756"/>
              <a:gd name="connsiteX2" fmla="*/ 455302 w 2413000"/>
              <a:gd name="connsiteY2" fmla="*/ 170366 h 1014756"/>
              <a:gd name="connsiteX3" fmla="*/ 738034 w 2413000"/>
              <a:gd name="connsiteY3" fmla="*/ 43366 h 1014756"/>
              <a:gd name="connsiteX4" fmla="*/ 915327 w 2413000"/>
              <a:gd name="connsiteY4" fmla="*/ 976997 h 1014756"/>
              <a:gd name="connsiteX5" fmla="*/ 1088867 w 2413000"/>
              <a:gd name="connsiteY5" fmla="*/ 271966 h 1014756"/>
              <a:gd name="connsiteX6" fmla="*/ 1235991 w 2413000"/>
              <a:gd name="connsiteY6" fmla="*/ 964297 h 1014756"/>
              <a:gd name="connsiteX7" fmla="*/ 1333500 w 2413000"/>
              <a:gd name="connsiteY7" fmla="*/ 68766 h 1014756"/>
              <a:gd name="connsiteX8" fmla="*/ 1613533 w 2413000"/>
              <a:gd name="connsiteY8" fmla="*/ 729166 h 1014756"/>
              <a:gd name="connsiteX9" fmla="*/ 1864199 w 2413000"/>
              <a:gd name="connsiteY9" fmla="*/ 1008566 h 1014756"/>
              <a:gd name="connsiteX10" fmla="*/ 2070100 w 2413000"/>
              <a:gd name="connsiteY10" fmla="*/ 487866 h 1014756"/>
              <a:gd name="connsiteX11" fmla="*/ 2413000 w 2413000"/>
              <a:gd name="connsiteY11" fmla="*/ 475166 h 1014756"/>
              <a:gd name="connsiteX0" fmla="*/ 0 w 2413000"/>
              <a:gd name="connsiteY0" fmla="*/ 373566 h 1014756"/>
              <a:gd name="connsiteX1" fmla="*/ 224001 w 2413000"/>
              <a:gd name="connsiteY1" fmla="*/ 310066 h 1014756"/>
              <a:gd name="connsiteX2" fmla="*/ 455302 w 2413000"/>
              <a:gd name="connsiteY2" fmla="*/ 170366 h 1014756"/>
              <a:gd name="connsiteX3" fmla="*/ 738034 w 2413000"/>
              <a:gd name="connsiteY3" fmla="*/ 43366 h 1014756"/>
              <a:gd name="connsiteX4" fmla="*/ 915327 w 2413000"/>
              <a:gd name="connsiteY4" fmla="*/ 976997 h 1014756"/>
              <a:gd name="connsiteX5" fmla="*/ 1088867 w 2413000"/>
              <a:gd name="connsiteY5" fmla="*/ 271966 h 1014756"/>
              <a:gd name="connsiteX6" fmla="*/ 1219958 w 2413000"/>
              <a:gd name="connsiteY6" fmla="*/ 1002397 h 1014756"/>
              <a:gd name="connsiteX7" fmla="*/ 1333500 w 2413000"/>
              <a:gd name="connsiteY7" fmla="*/ 68766 h 1014756"/>
              <a:gd name="connsiteX8" fmla="*/ 1613533 w 2413000"/>
              <a:gd name="connsiteY8" fmla="*/ 729166 h 1014756"/>
              <a:gd name="connsiteX9" fmla="*/ 1864199 w 2413000"/>
              <a:gd name="connsiteY9" fmla="*/ 1008566 h 1014756"/>
              <a:gd name="connsiteX10" fmla="*/ 2070100 w 2413000"/>
              <a:gd name="connsiteY10" fmla="*/ 487866 h 1014756"/>
              <a:gd name="connsiteX11" fmla="*/ 2413000 w 2413000"/>
              <a:gd name="connsiteY11" fmla="*/ 475166 h 1014756"/>
              <a:gd name="connsiteX0" fmla="*/ 0 w 2413000"/>
              <a:gd name="connsiteY0" fmla="*/ 377924 h 1057268"/>
              <a:gd name="connsiteX1" fmla="*/ 224001 w 2413000"/>
              <a:gd name="connsiteY1" fmla="*/ 314424 h 1057268"/>
              <a:gd name="connsiteX2" fmla="*/ 455302 w 2413000"/>
              <a:gd name="connsiteY2" fmla="*/ 174724 h 1057268"/>
              <a:gd name="connsiteX3" fmla="*/ 738034 w 2413000"/>
              <a:gd name="connsiteY3" fmla="*/ 47724 h 1057268"/>
              <a:gd name="connsiteX4" fmla="*/ 915327 w 2413000"/>
              <a:gd name="connsiteY4" fmla="*/ 1044855 h 1057268"/>
              <a:gd name="connsiteX5" fmla="*/ 1088867 w 2413000"/>
              <a:gd name="connsiteY5" fmla="*/ 276324 h 1057268"/>
              <a:gd name="connsiteX6" fmla="*/ 1219958 w 2413000"/>
              <a:gd name="connsiteY6" fmla="*/ 1006755 h 1057268"/>
              <a:gd name="connsiteX7" fmla="*/ 1333500 w 2413000"/>
              <a:gd name="connsiteY7" fmla="*/ 73124 h 1057268"/>
              <a:gd name="connsiteX8" fmla="*/ 1613533 w 2413000"/>
              <a:gd name="connsiteY8" fmla="*/ 733524 h 1057268"/>
              <a:gd name="connsiteX9" fmla="*/ 1864199 w 2413000"/>
              <a:gd name="connsiteY9" fmla="*/ 1012924 h 1057268"/>
              <a:gd name="connsiteX10" fmla="*/ 2070100 w 2413000"/>
              <a:gd name="connsiteY10" fmla="*/ 492224 h 1057268"/>
              <a:gd name="connsiteX11" fmla="*/ 2413000 w 2413000"/>
              <a:gd name="connsiteY11" fmla="*/ 479524 h 1057268"/>
              <a:gd name="connsiteX0" fmla="*/ 0 w 2429033"/>
              <a:gd name="connsiteY0" fmla="*/ 974824 h 1057268"/>
              <a:gd name="connsiteX1" fmla="*/ 240034 w 2429033"/>
              <a:gd name="connsiteY1" fmla="*/ 314424 h 1057268"/>
              <a:gd name="connsiteX2" fmla="*/ 471335 w 2429033"/>
              <a:gd name="connsiteY2" fmla="*/ 174724 h 1057268"/>
              <a:gd name="connsiteX3" fmla="*/ 754067 w 2429033"/>
              <a:gd name="connsiteY3" fmla="*/ 47724 h 1057268"/>
              <a:gd name="connsiteX4" fmla="*/ 931360 w 2429033"/>
              <a:gd name="connsiteY4" fmla="*/ 1044855 h 1057268"/>
              <a:gd name="connsiteX5" fmla="*/ 1104900 w 2429033"/>
              <a:gd name="connsiteY5" fmla="*/ 276324 h 1057268"/>
              <a:gd name="connsiteX6" fmla="*/ 1235991 w 2429033"/>
              <a:gd name="connsiteY6" fmla="*/ 1006755 h 1057268"/>
              <a:gd name="connsiteX7" fmla="*/ 1349533 w 2429033"/>
              <a:gd name="connsiteY7" fmla="*/ 73124 h 1057268"/>
              <a:gd name="connsiteX8" fmla="*/ 1629566 w 2429033"/>
              <a:gd name="connsiteY8" fmla="*/ 733524 h 1057268"/>
              <a:gd name="connsiteX9" fmla="*/ 1880232 w 2429033"/>
              <a:gd name="connsiteY9" fmla="*/ 1012924 h 1057268"/>
              <a:gd name="connsiteX10" fmla="*/ 2086133 w 2429033"/>
              <a:gd name="connsiteY10" fmla="*/ 492224 h 1057268"/>
              <a:gd name="connsiteX11" fmla="*/ 2429033 w 2429033"/>
              <a:gd name="connsiteY11" fmla="*/ 479524 h 1057268"/>
              <a:gd name="connsiteX0" fmla="*/ 0 w 2429033"/>
              <a:gd name="connsiteY0" fmla="*/ 987240 h 1069684"/>
              <a:gd name="connsiteX1" fmla="*/ 224001 w 2429033"/>
              <a:gd name="connsiteY1" fmla="*/ 809440 h 1069684"/>
              <a:gd name="connsiteX2" fmla="*/ 471335 w 2429033"/>
              <a:gd name="connsiteY2" fmla="*/ 187140 h 1069684"/>
              <a:gd name="connsiteX3" fmla="*/ 754067 w 2429033"/>
              <a:gd name="connsiteY3" fmla="*/ 60140 h 1069684"/>
              <a:gd name="connsiteX4" fmla="*/ 931360 w 2429033"/>
              <a:gd name="connsiteY4" fmla="*/ 1057271 h 1069684"/>
              <a:gd name="connsiteX5" fmla="*/ 1104900 w 2429033"/>
              <a:gd name="connsiteY5" fmla="*/ 288740 h 1069684"/>
              <a:gd name="connsiteX6" fmla="*/ 1235991 w 2429033"/>
              <a:gd name="connsiteY6" fmla="*/ 1019171 h 1069684"/>
              <a:gd name="connsiteX7" fmla="*/ 1349533 w 2429033"/>
              <a:gd name="connsiteY7" fmla="*/ 85540 h 1069684"/>
              <a:gd name="connsiteX8" fmla="*/ 1629566 w 2429033"/>
              <a:gd name="connsiteY8" fmla="*/ 745940 h 1069684"/>
              <a:gd name="connsiteX9" fmla="*/ 1880232 w 2429033"/>
              <a:gd name="connsiteY9" fmla="*/ 1025340 h 1069684"/>
              <a:gd name="connsiteX10" fmla="*/ 2086133 w 2429033"/>
              <a:gd name="connsiteY10" fmla="*/ 504640 h 1069684"/>
              <a:gd name="connsiteX11" fmla="*/ 2429033 w 2429033"/>
              <a:gd name="connsiteY11" fmla="*/ 491940 h 1069684"/>
              <a:gd name="connsiteX0" fmla="*/ 0 w 2429033"/>
              <a:gd name="connsiteY0" fmla="*/ 958444 h 1040888"/>
              <a:gd name="connsiteX1" fmla="*/ 224001 w 2429033"/>
              <a:gd name="connsiteY1" fmla="*/ 780644 h 1040888"/>
              <a:gd name="connsiteX2" fmla="*/ 487368 w 2429033"/>
              <a:gd name="connsiteY2" fmla="*/ 298044 h 1040888"/>
              <a:gd name="connsiteX3" fmla="*/ 754067 w 2429033"/>
              <a:gd name="connsiteY3" fmla="*/ 31344 h 1040888"/>
              <a:gd name="connsiteX4" fmla="*/ 931360 w 2429033"/>
              <a:gd name="connsiteY4" fmla="*/ 1028475 h 1040888"/>
              <a:gd name="connsiteX5" fmla="*/ 1104900 w 2429033"/>
              <a:gd name="connsiteY5" fmla="*/ 259944 h 1040888"/>
              <a:gd name="connsiteX6" fmla="*/ 1235991 w 2429033"/>
              <a:gd name="connsiteY6" fmla="*/ 990375 h 1040888"/>
              <a:gd name="connsiteX7" fmla="*/ 1349533 w 2429033"/>
              <a:gd name="connsiteY7" fmla="*/ 56744 h 1040888"/>
              <a:gd name="connsiteX8" fmla="*/ 1629566 w 2429033"/>
              <a:gd name="connsiteY8" fmla="*/ 717144 h 1040888"/>
              <a:gd name="connsiteX9" fmla="*/ 1880232 w 2429033"/>
              <a:gd name="connsiteY9" fmla="*/ 996544 h 1040888"/>
              <a:gd name="connsiteX10" fmla="*/ 2086133 w 2429033"/>
              <a:gd name="connsiteY10" fmla="*/ 475844 h 1040888"/>
              <a:gd name="connsiteX11" fmla="*/ 2429033 w 2429033"/>
              <a:gd name="connsiteY11" fmla="*/ 463144 h 1040888"/>
              <a:gd name="connsiteX0" fmla="*/ 0 w 2429033"/>
              <a:gd name="connsiteY0" fmla="*/ 956914 h 1014235"/>
              <a:gd name="connsiteX1" fmla="*/ 224001 w 2429033"/>
              <a:gd name="connsiteY1" fmla="*/ 779114 h 1014235"/>
              <a:gd name="connsiteX2" fmla="*/ 487368 w 2429033"/>
              <a:gd name="connsiteY2" fmla="*/ 296514 h 1014235"/>
              <a:gd name="connsiteX3" fmla="*/ 754067 w 2429033"/>
              <a:gd name="connsiteY3" fmla="*/ 29814 h 1014235"/>
              <a:gd name="connsiteX4" fmla="*/ 931360 w 2429033"/>
              <a:gd name="connsiteY4" fmla="*/ 1001545 h 1014235"/>
              <a:gd name="connsiteX5" fmla="*/ 1104900 w 2429033"/>
              <a:gd name="connsiteY5" fmla="*/ 258414 h 1014235"/>
              <a:gd name="connsiteX6" fmla="*/ 1235991 w 2429033"/>
              <a:gd name="connsiteY6" fmla="*/ 988845 h 1014235"/>
              <a:gd name="connsiteX7" fmla="*/ 1349533 w 2429033"/>
              <a:gd name="connsiteY7" fmla="*/ 55214 h 1014235"/>
              <a:gd name="connsiteX8" fmla="*/ 1629566 w 2429033"/>
              <a:gd name="connsiteY8" fmla="*/ 715614 h 1014235"/>
              <a:gd name="connsiteX9" fmla="*/ 1880232 w 2429033"/>
              <a:gd name="connsiteY9" fmla="*/ 995014 h 1014235"/>
              <a:gd name="connsiteX10" fmla="*/ 2086133 w 2429033"/>
              <a:gd name="connsiteY10" fmla="*/ 474314 h 1014235"/>
              <a:gd name="connsiteX11" fmla="*/ 2429033 w 2429033"/>
              <a:gd name="connsiteY11" fmla="*/ 461614 h 1014235"/>
              <a:gd name="connsiteX0" fmla="*/ 0 w 2429033"/>
              <a:gd name="connsiteY0" fmla="*/ 956914 h 1014235"/>
              <a:gd name="connsiteX1" fmla="*/ 224001 w 2429033"/>
              <a:gd name="connsiteY1" fmla="*/ 779114 h 1014235"/>
              <a:gd name="connsiteX2" fmla="*/ 487368 w 2429033"/>
              <a:gd name="connsiteY2" fmla="*/ 296514 h 1014235"/>
              <a:gd name="connsiteX3" fmla="*/ 754067 w 2429033"/>
              <a:gd name="connsiteY3" fmla="*/ 29814 h 1014235"/>
              <a:gd name="connsiteX4" fmla="*/ 931360 w 2429033"/>
              <a:gd name="connsiteY4" fmla="*/ 1001545 h 1014235"/>
              <a:gd name="connsiteX5" fmla="*/ 1104900 w 2429033"/>
              <a:gd name="connsiteY5" fmla="*/ 258414 h 1014235"/>
              <a:gd name="connsiteX6" fmla="*/ 1235991 w 2429033"/>
              <a:gd name="connsiteY6" fmla="*/ 988845 h 1014235"/>
              <a:gd name="connsiteX7" fmla="*/ 1349533 w 2429033"/>
              <a:gd name="connsiteY7" fmla="*/ 118714 h 1014235"/>
              <a:gd name="connsiteX8" fmla="*/ 1629566 w 2429033"/>
              <a:gd name="connsiteY8" fmla="*/ 715614 h 1014235"/>
              <a:gd name="connsiteX9" fmla="*/ 1880232 w 2429033"/>
              <a:gd name="connsiteY9" fmla="*/ 995014 h 1014235"/>
              <a:gd name="connsiteX10" fmla="*/ 2086133 w 2429033"/>
              <a:gd name="connsiteY10" fmla="*/ 474314 h 1014235"/>
              <a:gd name="connsiteX11" fmla="*/ 2429033 w 2429033"/>
              <a:gd name="connsiteY11" fmla="*/ 461614 h 1014235"/>
              <a:gd name="connsiteX0" fmla="*/ 0 w 2429033"/>
              <a:gd name="connsiteY0" fmla="*/ 956914 h 1019198"/>
              <a:gd name="connsiteX1" fmla="*/ 224001 w 2429033"/>
              <a:gd name="connsiteY1" fmla="*/ 779114 h 1019198"/>
              <a:gd name="connsiteX2" fmla="*/ 487368 w 2429033"/>
              <a:gd name="connsiteY2" fmla="*/ 296514 h 1019198"/>
              <a:gd name="connsiteX3" fmla="*/ 754067 w 2429033"/>
              <a:gd name="connsiteY3" fmla="*/ 29814 h 1019198"/>
              <a:gd name="connsiteX4" fmla="*/ 931360 w 2429033"/>
              <a:gd name="connsiteY4" fmla="*/ 1001545 h 1019198"/>
              <a:gd name="connsiteX5" fmla="*/ 1104900 w 2429033"/>
              <a:gd name="connsiteY5" fmla="*/ 258414 h 1019198"/>
              <a:gd name="connsiteX6" fmla="*/ 1235991 w 2429033"/>
              <a:gd name="connsiteY6" fmla="*/ 988845 h 1019198"/>
              <a:gd name="connsiteX7" fmla="*/ 1349533 w 2429033"/>
              <a:gd name="connsiteY7" fmla="*/ 118714 h 1019198"/>
              <a:gd name="connsiteX8" fmla="*/ 1629566 w 2429033"/>
              <a:gd name="connsiteY8" fmla="*/ 715614 h 1019198"/>
              <a:gd name="connsiteX9" fmla="*/ 1880232 w 2429033"/>
              <a:gd name="connsiteY9" fmla="*/ 995014 h 1019198"/>
              <a:gd name="connsiteX10" fmla="*/ 2102166 w 2429033"/>
              <a:gd name="connsiteY10" fmla="*/ 944214 h 1019198"/>
              <a:gd name="connsiteX11" fmla="*/ 2429033 w 2429033"/>
              <a:gd name="connsiteY11" fmla="*/ 461614 h 1019198"/>
              <a:gd name="connsiteX0" fmla="*/ 0 w 2461099"/>
              <a:gd name="connsiteY0" fmla="*/ 956914 h 1014235"/>
              <a:gd name="connsiteX1" fmla="*/ 224001 w 2461099"/>
              <a:gd name="connsiteY1" fmla="*/ 779114 h 1014235"/>
              <a:gd name="connsiteX2" fmla="*/ 487368 w 2461099"/>
              <a:gd name="connsiteY2" fmla="*/ 296514 h 1014235"/>
              <a:gd name="connsiteX3" fmla="*/ 754067 w 2461099"/>
              <a:gd name="connsiteY3" fmla="*/ 29814 h 1014235"/>
              <a:gd name="connsiteX4" fmla="*/ 931360 w 2461099"/>
              <a:gd name="connsiteY4" fmla="*/ 1001545 h 1014235"/>
              <a:gd name="connsiteX5" fmla="*/ 1104900 w 2461099"/>
              <a:gd name="connsiteY5" fmla="*/ 258414 h 1014235"/>
              <a:gd name="connsiteX6" fmla="*/ 1235991 w 2461099"/>
              <a:gd name="connsiteY6" fmla="*/ 988845 h 1014235"/>
              <a:gd name="connsiteX7" fmla="*/ 1349533 w 2461099"/>
              <a:gd name="connsiteY7" fmla="*/ 118714 h 1014235"/>
              <a:gd name="connsiteX8" fmla="*/ 1629566 w 2461099"/>
              <a:gd name="connsiteY8" fmla="*/ 715614 h 1014235"/>
              <a:gd name="connsiteX9" fmla="*/ 1880232 w 2461099"/>
              <a:gd name="connsiteY9" fmla="*/ 995014 h 1014235"/>
              <a:gd name="connsiteX10" fmla="*/ 2102166 w 2461099"/>
              <a:gd name="connsiteY10" fmla="*/ 944214 h 1014235"/>
              <a:gd name="connsiteX11" fmla="*/ 2461099 w 2461099"/>
              <a:gd name="connsiteY11" fmla="*/ 944214 h 1014235"/>
              <a:gd name="connsiteX0" fmla="*/ 0 w 2429033"/>
              <a:gd name="connsiteY0" fmla="*/ 956914 h 1014235"/>
              <a:gd name="connsiteX1" fmla="*/ 224001 w 2429033"/>
              <a:gd name="connsiteY1" fmla="*/ 779114 h 1014235"/>
              <a:gd name="connsiteX2" fmla="*/ 487368 w 2429033"/>
              <a:gd name="connsiteY2" fmla="*/ 296514 h 1014235"/>
              <a:gd name="connsiteX3" fmla="*/ 754067 w 2429033"/>
              <a:gd name="connsiteY3" fmla="*/ 29814 h 1014235"/>
              <a:gd name="connsiteX4" fmla="*/ 931360 w 2429033"/>
              <a:gd name="connsiteY4" fmla="*/ 1001545 h 1014235"/>
              <a:gd name="connsiteX5" fmla="*/ 1104900 w 2429033"/>
              <a:gd name="connsiteY5" fmla="*/ 258414 h 1014235"/>
              <a:gd name="connsiteX6" fmla="*/ 1235991 w 2429033"/>
              <a:gd name="connsiteY6" fmla="*/ 988845 h 1014235"/>
              <a:gd name="connsiteX7" fmla="*/ 1349533 w 2429033"/>
              <a:gd name="connsiteY7" fmla="*/ 118714 h 1014235"/>
              <a:gd name="connsiteX8" fmla="*/ 1629566 w 2429033"/>
              <a:gd name="connsiteY8" fmla="*/ 715614 h 1014235"/>
              <a:gd name="connsiteX9" fmla="*/ 1880232 w 2429033"/>
              <a:gd name="connsiteY9" fmla="*/ 995014 h 1014235"/>
              <a:gd name="connsiteX10" fmla="*/ 2102166 w 2429033"/>
              <a:gd name="connsiteY10" fmla="*/ 944214 h 1014235"/>
              <a:gd name="connsiteX11" fmla="*/ 2429033 w 2429033"/>
              <a:gd name="connsiteY11" fmla="*/ 969614 h 1014235"/>
              <a:gd name="connsiteX0" fmla="*/ 0 w 2429033"/>
              <a:gd name="connsiteY0" fmla="*/ 956914 h 1014235"/>
              <a:gd name="connsiteX1" fmla="*/ 224001 w 2429033"/>
              <a:gd name="connsiteY1" fmla="*/ 779114 h 1014235"/>
              <a:gd name="connsiteX2" fmla="*/ 487368 w 2429033"/>
              <a:gd name="connsiteY2" fmla="*/ 296514 h 1014235"/>
              <a:gd name="connsiteX3" fmla="*/ 754067 w 2429033"/>
              <a:gd name="connsiteY3" fmla="*/ 29814 h 1014235"/>
              <a:gd name="connsiteX4" fmla="*/ 931360 w 2429033"/>
              <a:gd name="connsiteY4" fmla="*/ 1001545 h 1014235"/>
              <a:gd name="connsiteX5" fmla="*/ 1104900 w 2429033"/>
              <a:gd name="connsiteY5" fmla="*/ 258414 h 1014235"/>
              <a:gd name="connsiteX6" fmla="*/ 1235991 w 2429033"/>
              <a:gd name="connsiteY6" fmla="*/ 988845 h 1014235"/>
              <a:gd name="connsiteX7" fmla="*/ 1349533 w 2429033"/>
              <a:gd name="connsiteY7" fmla="*/ 118714 h 1014235"/>
              <a:gd name="connsiteX8" fmla="*/ 1629566 w 2429033"/>
              <a:gd name="connsiteY8" fmla="*/ 715614 h 1014235"/>
              <a:gd name="connsiteX9" fmla="*/ 1880232 w 2429033"/>
              <a:gd name="connsiteY9" fmla="*/ 995014 h 1014235"/>
              <a:gd name="connsiteX10" fmla="*/ 2134233 w 2429033"/>
              <a:gd name="connsiteY10" fmla="*/ 931514 h 1014235"/>
              <a:gd name="connsiteX11" fmla="*/ 2429033 w 2429033"/>
              <a:gd name="connsiteY11" fmla="*/ 969614 h 1014235"/>
              <a:gd name="connsiteX0" fmla="*/ 0 w 2429033"/>
              <a:gd name="connsiteY0" fmla="*/ 947706 h 1005027"/>
              <a:gd name="connsiteX1" fmla="*/ 224001 w 2429033"/>
              <a:gd name="connsiteY1" fmla="*/ 769906 h 1005027"/>
              <a:gd name="connsiteX2" fmla="*/ 487368 w 2429033"/>
              <a:gd name="connsiteY2" fmla="*/ 363506 h 1005027"/>
              <a:gd name="connsiteX3" fmla="*/ 754067 w 2429033"/>
              <a:gd name="connsiteY3" fmla="*/ 20606 h 1005027"/>
              <a:gd name="connsiteX4" fmla="*/ 931360 w 2429033"/>
              <a:gd name="connsiteY4" fmla="*/ 992337 h 1005027"/>
              <a:gd name="connsiteX5" fmla="*/ 1104900 w 2429033"/>
              <a:gd name="connsiteY5" fmla="*/ 249206 h 1005027"/>
              <a:gd name="connsiteX6" fmla="*/ 1235991 w 2429033"/>
              <a:gd name="connsiteY6" fmla="*/ 979637 h 1005027"/>
              <a:gd name="connsiteX7" fmla="*/ 1349533 w 2429033"/>
              <a:gd name="connsiteY7" fmla="*/ 109506 h 1005027"/>
              <a:gd name="connsiteX8" fmla="*/ 1629566 w 2429033"/>
              <a:gd name="connsiteY8" fmla="*/ 706406 h 1005027"/>
              <a:gd name="connsiteX9" fmla="*/ 1880232 w 2429033"/>
              <a:gd name="connsiteY9" fmla="*/ 985806 h 1005027"/>
              <a:gd name="connsiteX10" fmla="*/ 2134233 w 2429033"/>
              <a:gd name="connsiteY10" fmla="*/ 922306 h 1005027"/>
              <a:gd name="connsiteX11" fmla="*/ 2429033 w 2429033"/>
              <a:gd name="connsiteY11" fmla="*/ 960406 h 1005027"/>
              <a:gd name="connsiteX0" fmla="*/ 0 w 2429033"/>
              <a:gd name="connsiteY0" fmla="*/ 851551 h 908872"/>
              <a:gd name="connsiteX1" fmla="*/ 224001 w 2429033"/>
              <a:gd name="connsiteY1" fmla="*/ 673751 h 908872"/>
              <a:gd name="connsiteX2" fmla="*/ 487368 w 2429033"/>
              <a:gd name="connsiteY2" fmla="*/ 267351 h 908872"/>
              <a:gd name="connsiteX3" fmla="*/ 738034 w 2429033"/>
              <a:gd name="connsiteY3" fmla="*/ 26051 h 908872"/>
              <a:gd name="connsiteX4" fmla="*/ 931360 w 2429033"/>
              <a:gd name="connsiteY4" fmla="*/ 896182 h 908872"/>
              <a:gd name="connsiteX5" fmla="*/ 1104900 w 2429033"/>
              <a:gd name="connsiteY5" fmla="*/ 153051 h 908872"/>
              <a:gd name="connsiteX6" fmla="*/ 1235991 w 2429033"/>
              <a:gd name="connsiteY6" fmla="*/ 883482 h 908872"/>
              <a:gd name="connsiteX7" fmla="*/ 1349533 w 2429033"/>
              <a:gd name="connsiteY7" fmla="*/ 13351 h 908872"/>
              <a:gd name="connsiteX8" fmla="*/ 1629566 w 2429033"/>
              <a:gd name="connsiteY8" fmla="*/ 610251 h 908872"/>
              <a:gd name="connsiteX9" fmla="*/ 1880232 w 2429033"/>
              <a:gd name="connsiteY9" fmla="*/ 889651 h 908872"/>
              <a:gd name="connsiteX10" fmla="*/ 2134233 w 2429033"/>
              <a:gd name="connsiteY10" fmla="*/ 826151 h 908872"/>
              <a:gd name="connsiteX11" fmla="*/ 2429033 w 2429033"/>
              <a:gd name="connsiteY11" fmla="*/ 864251 h 908872"/>
              <a:gd name="connsiteX0" fmla="*/ 0 w 2429033"/>
              <a:gd name="connsiteY0" fmla="*/ 842749 h 900070"/>
              <a:gd name="connsiteX1" fmla="*/ 224001 w 2429033"/>
              <a:gd name="connsiteY1" fmla="*/ 664949 h 900070"/>
              <a:gd name="connsiteX2" fmla="*/ 487368 w 2429033"/>
              <a:gd name="connsiteY2" fmla="*/ 334749 h 900070"/>
              <a:gd name="connsiteX3" fmla="*/ 738034 w 2429033"/>
              <a:gd name="connsiteY3" fmla="*/ 17249 h 900070"/>
              <a:gd name="connsiteX4" fmla="*/ 931360 w 2429033"/>
              <a:gd name="connsiteY4" fmla="*/ 887380 h 900070"/>
              <a:gd name="connsiteX5" fmla="*/ 1104900 w 2429033"/>
              <a:gd name="connsiteY5" fmla="*/ 144249 h 900070"/>
              <a:gd name="connsiteX6" fmla="*/ 1235991 w 2429033"/>
              <a:gd name="connsiteY6" fmla="*/ 874680 h 900070"/>
              <a:gd name="connsiteX7" fmla="*/ 1349533 w 2429033"/>
              <a:gd name="connsiteY7" fmla="*/ 4549 h 900070"/>
              <a:gd name="connsiteX8" fmla="*/ 1629566 w 2429033"/>
              <a:gd name="connsiteY8" fmla="*/ 601449 h 900070"/>
              <a:gd name="connsiteX9" fmla="*/ 1880232 w 2429033"/>
              <a:gd name="connsiteY9" fmla="*/ 880849 h 900070"/>
              <a:gd name="connsiteX10" fmla="*/ 2134233 w 2429033"/>
              <a:gd name="connsiteY10" fmla="*/ 817349 h 900070"/>
              <a:gd name="connsiteX11" fmla="*/ 2429033 w 2429033"/>
              <a:gd name="connsiteY11" fmla="*/ 855449 h 900070"/>
              <a:gd name="connsiteX0" fmla="*/ 0 w 2429033"/>
              <a:gd name="connsiteY0" fmla="*/ 842935 h 900256"/>
              <a:gd name="connsiteX1" fmla="*/ 224001 w 2429033"/>
              <a:gd name="connsiteY1" fmla="*/ 690535 h 900256"/>
              <a:gd name="connsiteX2" fmla="*/ 487368 w 2429033"/>
              <a:gd name="connsiteY2" fmla="*/ 334935 h 900256"/>
              <a:gd name="connsiteX3" fmla="*/ 738034 w 2429033"/>
              <a:gd name="connsiteY3" fmla="*/ 17435 h 900256"/>
              <a:gd name="connsiteX4" fmla="*/ 931360 w 2429033"/>
              <a:gd name="connsiteY4" fmla="*/ 887566 h 900256"/>
              <a:gd name="connsiteX5" fmla="*/ 1104900 w 2429033"/>
              <a:gd name="connsiteY5" fmla="*/ 144435 h 900256"/>
              <a:gd name="connsiteX6" fmla="*/ 1235991 w 2429033"/>
              <a:gd name="connsiteY6" fmla="*/ 874866 h 900256"/>
              <a:gd name="connsiteX7" fmla="*/ 1349533 w 2429033"/>
              <a:gd name="connsiteY7" fmla="*/ 4735 h 900256"/>
              <a:gd name="connsiteX8" fmla="*/ 1629566 w 2429033"/>
              <a:gd name="connsiteY8" fmla="*/ 601635 h 900256"/>
              <a:gd name="connsiteX9" fmla="*/ 1880232 w 2429033"/>
              <a:gd name="connsiteY9" fmla="*/ 881035 h 900256"/>
              <a:gd name="connsiteX10" fmla="*/ 2134233 w 2429033"/>
              <a:gd name="connsiteY10" fmla="*/ 817535 h 900256"/>
              <a:gd name="connsiteX11" fmla="*/ 2429033 w 2429033"/>
              <a:gd name="connsiteY11" fmla="*/ 855635 h 900256"/>
              <a:gd name="connsiteX0" fmla="*/ 0 w 2429033"/>
              <a:gd name="connsiteY0" fmla="*/ 842935 h 900256"/>
              <a:gd name="connsiteX1" fmla="*/ 272100 w 2429033"/>
              <a:gd name="connsiteY1" fmla="*/ 690535 h 900256"/>
              <a:gd name="connsiteX2" fmla="*/ 487368 w 2429033"/>
              <a:gd name="connsiteY2" fmla="*/ 334935 h 900256"/>
              <a:gd name="connsiteX3" fmla="*/ 738034 w 2429033"/>
              <a:gd name="connsiteY3" fmla="*/ 17435 h 900256"/>
              <a:gd name="connsiteX4" fmla="*/ 931360 w 2429033"/>
              <a:gd name="connsiteY4" fmla="*/ 887566 h 900256"/>
              <a:gd name="connsiteX5" fmla="*/ 1104900 w 2429033"/>
              <a:gd name="connsiteY5" fmla="*/ 144435 h 900256"/>
              <a:gd name="connsiteX6" fmla="*/ 1235991 w 2429033"/>
              <a:gd name="connsiteY6" fmla="*/ 874866 h 900256"/>
              <a:gd name="connsiteX7" fmla="*/ 1349533 w 2429033"/>
              <a:gd name="connsiteY7" fmla="*/ 4735 h 900256"/>
              <a:gd name="connsiteX8" fmla="*/ 1629566 w 2429033"/>
              <a:gd name="connsiteY8" fmla="*/ 601635 h 900256"/>
              <a:gd name="connsiteX9" fmla="*/ 1880232 w 2429033"/>
              <a:gd name="connsiteY9" fmla="*/ 881035 h 900256"/>
              <a:gd name="connsiteX10" fmla="*/ 2134233 w 2429033"/>
              <a:gd name="connsiteY10" fmla="*/ 817535 h 900256"/>
              <a:gd name="connsiteX11" fmla="*/ 2429033 w 2429033"/>
              <a:gd name="connsiteY11" fmla="*/ 855635 h 9002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429033" h="900256">
                <a:moveTo>
                  <a:pt x="0" y="842935"/>
                </a:moveTo>
                <a:cubicBezTo>
                  <a:pt x="123825" y="840818"/>
                  <a:pt x="190872" y="775202"/>
                  <a:pt x="272100" y="690535"/>
                </a:cubicBezTo>
                <a:cubicBezTo>
                  <a:pt x="353328" y="605868"/>
                  <a:pt x="409712" y="447118"/>
                  <a:pt x="487368" y="334935"/>
                </a:cubicBezTo>
                <a:cubicBezTo>
                  <a:pt x="565024" y="222752"/>
                  <a:pt x="664035" y="-74670"/>
                  <a:pt x="738034" y="17435"/>
                </a:cubicBezTo>
                <a:cubicBezTo>
                  <a:pt x="812033" y="109540"/>
                  <a:pt x="870216" y="760566"/>
                  <a:pt x="931360" y="887566"/>
                </a:cubicBezTo>
                <a:cubicBezTo>
                  <a:pt x="992504" y="1014566"/>
                  <a:pt x="1054128" y="146552"/>
                  <a:pt x="1104900" y="144435"/>
                </a:cubicBezTo>
                <a:cubicBezTo>
                  <a:pt x="1155672" y="142318"/>
                  <a:pt x="1197891" y="997633"/>
                  <a:pt x="1235991" y="874866"/>
                </a:cubicBezTo>
                <a:cubicBezTo>
                  <a:pt x="1274091" y="752099"/>
                  <a:pt x="1283937" y="50274"/>
                  <a:pt x="1349533" y="4735"/>
                </a:cubicBezTo>
                <a:cubicBezTo>
                  <a:pt x="1415129" y="-40804"/>
                  <a:pt x="1541116" y="455585"/>
                  <a:pt x="1629566" y="601635"/>
                </a:cubicBezTo>
                <a:cubicBezTo>
                  <a:pt x="1718016" y="747685"/>
                  <a:pt x="1796121" y="845052"/>
                  <a:pt x="1880232" y="881035"/>
                </a:cubicBezTo>
                <a:cubicBezTo>
                  <a:pt x="1964343" y="917018"/>
                  <a:pt x="2042766" y="821768"/>
                  <a:pt x="2134233" y="817535"/>
                </a:cubicBezTo>
                <a:cubicBezTo>
                  <a:pt x="2225700" y="813302"/>
                  <a:pt x="2416333" y="834468"/>
                  <a:pt x="2429033" y="855635"/>
                </a:cubicBezTo>
              </a:path>
            </a:pathLst>
          </a:custGeom>
          <a:noFill/>
          <a:ln w="19050" cap="flat" cmpd="sng" algn="ctr">
            <a:solidFill>
              <a:srgbClr val="00B05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New Roman" charset="0"/>
            </a:endParaRPr>
          </a:p>
        </p:txBody>
      </p:sp>
      <mc:AlternateContent xmlns:mc="http://schemas.openxmlformats.org/markup-compatibility/2006" xmlns:a14="http://schemas.microsoft.com/office/drawing/2010/main">
        <mc:Choice Requires="a14">
          <p:sp>
            <p:nvSpPr>
              <p:cNvPr id="18" name="TextBox 17"/>
              <p:cNvSpPr txBox="1"/>
              <p:nvPr/>
            </p:nvSpPr>
            <p:spPr>
              <a:xfrm>
                <a:off x="2303915" y="3866189"/>
                <a:ext cx="469900" cy="400110"/>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p>
                        <m:sSupPr>
                          <m:ctrlPr>
                            <a:rPr lang="en-US" sz="2000" i="1" smtClean="0">
                              <a:latin typeface="Cambria Math" panose="02040503050406030204" pitchFamily="18" charset="0"/>
                            </a:rPr>
                          </m:ctrlPr>
                        </m:sSupPr>
                        <m:e>
                          <m:r>
                            <a:rPr lang="en-US" sz="2000" i="1" smtClean="0">
                              <a:latin typeface="Cambria Math" charset="0"/>
                              <a:ea typeface="Cambria Math" charset="0"/>
                              <a:cs typeface="Cambria Math" charset="0"/>
                            </a:rPr>
                            <m:t>𝜓</m:t>
                          </m:r>
                        </m:e>
                        <m:sup>
                          <m:r>
                            <a:rPr lang="en-GB" sz="2000" b="0" i="1" smtClean="0">
                              <a:latin typeface="Cambria Math" charset="0"/>
                            </a:rPr>
                            <m:t>2</m:t>
                          </m:r>
                        </m:sup>
                      </m:sSup>
                    </m:oMath>
                  </m:oMathPara>
                </a14:m>
                <a:endParaRPr lang="en-US" sz="2000" dirty="0"/>
              </a:p>
            </p:txBody>
          </p:sp>
        </mc:Choice>
        <mc:Fallback xmlns="">
          <p:sp>
            <p:nvSpPr>
              <p:cNvPr id="18" name="TextBox 17"/>
              <p:cNvSpPr txBox="1">
                <a:spLocks noRot="1" noChangeAspect="1" noMove="1" noResize="1" noEditPoints="1" noAdjustHandles="1" noChangeArrowheads="1" noChangeShapeType="1" noTextEdit="1"/>
              </p:cNvSpPr>
              <p:nvPr/>
            </p:nvSpPr>
            <p:spPr>
              <a:xfrm>
                <a:off x="2303915" y="3866189"/>
                <a:ext cx="469900" cy="400110"/>
              </a:xfrm>
              <a:prstGeom prst="rect">
                <a:avLst/>
              </a:prstGeom>
              <a:blipFill>
                <a:blip r:embed="rId4"/>
                <a:stretch>
                  <a:fillRect l="-5263" b="-15625"/>
                </a:stretch>
              </a:blipFill>
            </p:spPr>
            <p:txBody>
              <a:bodyPr/>
              <a:lstStyle/>
              <a:p>
                <a:r>
                  <a:rPr lang="en-US">
                    <a:noFill/>
                  </a:rPr>
                  <a:t> </a:t>
                </a:r>
              </a:p>
            </p:txBody>
          </p:sp>
        </mc:Fallback>
      </mc:AlternateContent>
      <p:sp>
        <p:nvSpPr>
          <p:cNvPr id="19" name="TextBox 18"/>
          <p:cNvSpPr txBox="1"/>
          <p:nvPr/>
        </p:nvSpPr>
        <p:spPr>
          <a:xfrm>
            <a:off x="3403600" y="4605449"/>
            <a:ext cx="381000" cy="400110"/>
          </a:xfrm>
          <a:prstGeom prst="rect">
            <a:avLst/>
          </a:prstGeom>
          <a:noFill/>
        </p:spPr>
        <p:txBody>
          <a:bodyPr wrap="square" rtlCol="0">
            <a:spAutoFit/>
          </a:bodyPr>
          <a:lstStyle/>
          <a:p>
            <a:r>
              <a:rPr lang="en-US" sz="2000" i="1" dirty="0"/>
              <a:t>x</a:t>
            </a:r>
          </a:p>
        </p:txBody>
      </p:sp>
      <p:sp>
        <p:nvSpPr>
          <p:cNvPr id="20" name="Rectangle 4"/>
          <p:cNvSpPr txBox="1">
            <a:spLocks noChangeArrowheads="1"/>
          </p:cNvSpPr>
          <p:nvPr/>
        </p:nvSpPr>
        <p:spPr bwMode="auto">
          <a:xfrm>
            <a:off x="1173314" y="5451144"/>
            <a:ext cx="3359150" cy="736471"/>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tx1"/>
                </a:solidFill>
                <a:latin typeface="+mn-lt"/>
                <a:ea typeface="ＭＳ Ｐゴシック" charset="-128"/>
                <a:cs typeface="ＭＳ Ｐゴシック" charset="-128"/>
              </a:defRPr>
            </a:lvl1pPr>
            <a:lvl2pPr marL="742950" indent="-285750" algn="l" rtl="0" eaLnBrk="0" fontAlgn="base" hangingPunct="0">
              <a:spcBef>
                <a:spcPct val="20000"/>
              </a:spcBef>
              <a:spcAft>
                <a:spcPct val="0"/>
              </a:spcAft>
              <a:buChar char="–"/>
              <a:defRPr sz="2800">
                <a:solidFill>
                  <a:schemeClr val="tx1"/>
                </a:solidFill>
                <a:latin typeface="+mn-lt"/>
                <a:ea typeface="ＭＳ Ｐゴシック" charset="-128"/>
              </a:defRPr>
            </a:lvl2pPr>
            <a:lvl3pPr marL="1143000" indent="-228600" algn="l" rtl="0" eaLnBrk="0" fontAlgn="base" hangingPunct="0">
              <a:spcBef>
                <a:spcPct val="20000"/>
              </a:spcBef>
              <a:spcAft>
                <a:spcPct val="0"/>
              </a:spcAft>
              <a:buChar char="•"/>
              <a:defRPr sz="2400">
                <a:solidFill>
                  <a:schemeClr val="tx1"/>
                </a:solidFill>
                <a:latin typeface="+mn-lt"/>
                <a:ea typeface="ＭＳ Ｐゴシック" charset="-128"/>
              </a:defRPr>
            </a:lvl3pPr>
            <a:lvl4pPr marL="1600200" indent="-228600" algn="l" rtl="0" eaLnBrk="0" fontAlgn="base" hangingPunct="0">
              <a:spcBef>
                <a:spcPct val="20000"/>
              </a:spcBef>
              <a:spcAft>
                <a:spcPct val="0"/>
              </a:spcAft>
              <a:buChar char="–"/>
              <a:defRPr sz="2000">
                <a:solidFill>
                  <a:schemeClr val="tx1"/>
                </a:solidFill>
                <a:latin typeface="+mn-lt"/>
                <a:ea typeface="ＭＳ Ｐゴシック" charset="-128"/>
              </a:defRPr>
            </a:lvl4pPr>
            <a:lvl5pPr marL="2057400" indent="-228600" algn="l" rtl="0" eaLnBrk="0" fontAlgn="base" hangingPunct="0">
              <a:spcBef>
                <a:spcPct val="20000"/>
              </a:spcBef>
              <a:spcAft>
                <a:spcPct val="0"/>
              </a:spcAft>
              <a:buChar char="»"/>
              <a:defRPr sz="2000">
                <a:solidFill>
                  <a:schemeClr val="tx1"/>
                </a:solidFill>
                <a:latin typeface="+mn-lt"/>
                <a:ea typeface="ＭＳ Ｐゴシック" charset="-128"/>
              </a:defRPr>
            </a:lvl5pPr>
            <a:lvl6pPr marL="2514600" indent="-228600" algn="l" rtl="0" eaLnBrk="0" fontAlgn="base" hangingPunct="0">
              <a:spcBef>
                <a:spcPct val="20000"/>
              </a:spcBef>
              <a:spcAft>
                <a:spcPct val="0"/>
              </a:spcAft>
              <a:buChar char="»"/>
              <a:defRPr sz="2000">
                <a:solidFill>
                  <a:schemeClr val="tx1"/>
                </a:solidFill>
                <a:latin typeface="+mn-lt"/>
                <a:ea typeface="ＭＳ Ｐゴシック" charset="-128"/>
              </a:defRPr>
            </a:lvl6pPr>
            <a:lvl7pPr marL="2971800" indent="-228600" algn="l" rtl="0" eaLnBrk="0" fontAlgn="base" hangingPunct="0">
              <a:spcBef>
                <a:spcPct val="20000"/>
              </a:spcBef>
              <a:spcAft>
                <a:spcPct val="0"/>
              </a:spcAft>
              <a:buChar char="»"/>
              <a:defRPr sz="2000">
                <a:solidFill>
                  <a:schemeClr val="tx1"/>
                </a:solidFill>
                <a:latin typeface="+mn-lt"/>
                <a:ea typeface="ＭＳ Ｐゴシック" charset="-128"/>
              </a:defRPr>
            </a:lvl7pPr>
            <a:lvl8pPr marL="3429000" indent="-228600" algn="l" rtl="0" eaLnBrk="0" fontAlgn="base" hangingPunct="0">
              <a:spcBef>
                <a:spcPct val="20000"/>
              </a:spcBef>
              <a:spcAft>
                <a:spcPct val="0"/>
              </a:spcAft>
              <a:buChar char="»"/>
              <a:defRPr sz="2000">
                <a:solidFill>
                  <a:schemeClr val="tx1"/>
                </a:solidFill>
                <a:latin typeface="+mn-lt"/>
                <a:ea typeface="ＭＳ Ｐゴシック" charset="-128"/>
              </a:defRPr>
            </a:lvl8pPr>
            <a:lvl9pPr marL="3886200" indent="-228600" algn="l" rtl="0" eaLnBrk="0" fontAlgn="base" hangingPunct="0">
              <a:spcBef>
                <a:spcPct val="20000"/>
              </a:spcBef>
              <a:spcAft>
                <a:spcPct val="0"/>
              </a:spcAft>
              <a:buChar char="»"/>
              <a:defRPr sz="2000">
                <a:solidFill>
                  <a:schemeClr val="tx1"/>
                </a:solidFill>
                <a:latin typeface="+mn-lt"/>
                <a:ea typeface="ＭＳ Ｐゴシック" charset="-128"/>
              </a:defRPr>
            </a:lvl9pPr>
          </a:lstStyle>
          <a:p>
            <a:pPr marL="0" indent="0">
              <a:buFontTx/>
              <a:buNone/>
            </a:pPr>
            <a:r>
              <a:rPr lang="en-GB" sz="1400" kern="0" dirty="0">
                <a:latin typeface="Arial" charset="0"/>
              </a:rPr>
              <a:t>This makes sense since energy is proportional to the square of the </a:t>
            </a:r>
            <a:r>
              <a:rPr lang="en-GB" sz="1400" i="1" kern="0" dirty="0">
                <a:latin typeface="Arial" charset="0"/>
              </a:rPr>
              <a:t>amplitude</a:t>
            </a:r>
            <a:r>
              <a:rPr lang="en-GB" sz="1400" kern="0" dirty="0">
                <a:latin typeface="Arial" charset="0"/>
              </a:rPr>
              <a:t> of a classical oscillation.</a:t>
            </a:r>
          </a:p>
          <a:p>
            <a:pPr marL="0" indent="0">
              <a:buFontTx/>
              <a:buNone/>
            </a:pPr>
            <a:endParaRPr lang="en-GB" sz="1400" kern="0" dirty="0">
              <a:latin typeface="Arial" charset="0"/>
            </a:endParaRPr>
          </a:p>
          <a:p>
            <a:pPr marL="0" indent="0">
              <a:buFontTx/>
              <a:buNone/>
            </a:pPr>
            <a:endParaRPr lang="en-US" sz="1400" kern="0" dirty="0">
              <a:latin typeface="Arial" charset="0"/>
            </a:endParaRPr>
          </a:p>
        </p:txBody>
      </p:sp>
      <p:sp>
        <p:nvSpPr>
          <p:cNvPr id="21" name="Oval Callout 20">
            <a:extLst>
              <a:ext uri="{FF2B5EF4-FFF2-40B4-BE49-F238E27FC236}">
                <a16:creationId xmlns:a16="http://schemas.microsoft.com/office/drawing/2014/main" id="{88482C85-1430-0540-9D0E-D14B12C267CA}"/>
              </a:ext>
            </a:extLst>
          </p:cNvPr>
          <p:cNvSpPr/>
          <p:nvPr/>
        </p:nvSpPr>
        <p:spPr bwMode="auto">
          <a:xfrm>
            <a:off x="4938864" y="4533499"/>
            <a:ext cx="3737592" cy="2019702"/>
          </a:xfrm>
          <a:prstGeom prst="wedgeEllipseCallout">
            <a:avLst>
              <a:gd name="adj1" fmla="val -56424"/>
              <a:gd name="adj2" fmla="val -58628"/>
            </a:avLst>
          </a:prstGeom>
          <a:ln>
            <a:headEnd type="none" w="med" len="med"/>
            <a:tailEnd type="none" w="med" len="med"/>
          </a:ln>
        </p:spPr>
        <p:style>
          <a:lnRef idx="2">
            <a:schemeClr val="accent2"/>
          </a:lnRef>
          <a:fillRef idx="1">
            <a:schemeClr val="lt1"/>
          </a:fillRef>
          <a:effectRef idx="0">
            <a:schemeClr val="accent2"/>
          </a:effectRef>
          <a:fontRef idx="minor">
            <a:schemeClr val="dk1"/>
          </a:fontRef>
        </p:style>
        <p:txBody>
          <a:bodyPr vert="horz" wrap="square" lIns="0" tIns="108000" rIns="1440000" bIns="0" numCol="1" rtlCol="0" anchor="t" anchorCtr="1" compatLnSpc="1">
            <a:prstTxWarp prst="textNoShape">
              <a:avLst/>
            </a:prstTxWarp>
          </a:bodyPr>
          <a:lstStyle/>
          <a:p>
            <a:pPr marL="0" indent="0" algn="ctr">
              <a:lnSpc>
                <a:spcPct val="90000"/>
              </a:lnSpc>
              <a:buFontTx/>
              <a:buNone/>
            </a:pPr>
            <a:r>
              <a:rPr lang="en-GB" sz="1400" kern="0" dirty="0">
                <a:solidFill>
                  <a:srgbClr val="FF0000"/>
                </a:solidFill>
                <a:latin typeface="Apple Chancery" panose="03020702040506060504" pitchFamily="66" charset="-79"/>
                <a:cs typeface="Apple Chancery" panose="03020702040506060504" pitchFamily="66" charset="-79"/>
              </a:rPr>
              <a:t>Nerdy historical fact, Max Born was Olivia Newton-John’s grandfather!</a:t>
            </a:r>
            <a:endParaRPr lang="en-GB" sz="1400" kern="0" dirty="0">
              <a:latin typeface="Apple Chancery" panose="03020702040506060504" pitchFamily="66" charset="-79"/>
              <a:cs typeface="Apple Chancery" panose="03020702040506060504" pitchFamily="66" charset="-79"/>
            </a:endParaRPr>
          </a:p>
        </p:txBody>
      </p:sp>
      <p:sp>
        <p:nvSpPr>
          <p:cNvPr id="2" name="Oval 1">
            <a:extLst>
              <a:ext uri="{FF2B5EF4-FFF2-40B4-BE49-F238E27FC236}">
                <a16:creationId xmlns:a16="http://schemas.microsoft.com/office/drawing/2014/main" id="{3DDD716B-C6BB-FD4E-AD8F-B1E30D3418FB}"/>
              </a:ext>
            </a:extLst>
          </p:cNvPr>
          <p:cNvSpPr/>
          <p:nvPr/>
        </p:nvSpPr>
        <p:spPr bwMode="auto">
          <a:xfrm>
            <a:off x="6666016" y="4628904"/>
            <a:ext cx="1639784" cy="1809996"/>
          </a:xfrm>
          <a:prstGeom prst="ellipse">
            <a:avLst/>
          </a:prstGeom>
          <a:blipFill>
            <a:blip r:embed="rId5"/>
            <a:stretch>
              <a:fillRect/>
            </a:stretch>
          </a:blipFill>
          <a:ln w="9525" cap="flat" cmpd="sng" algn="ctr">
            <a:noFill/>
            <a:prstDash val="solid"/>
            <a:round/>
            <a:headEnd type="none" w="med" len="med"/>
            <a:tailEnd type="none" w="med" len="med"/>
          </a:ln>
          <a:effectLst>
            <a:softEdge rad="114300"/>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a:ln>
                <a:noFill/>
              </a:ln>
              <a:solidFill>
                <a:schemeClr val="tx1"/>
              </a:solidFill>
              <a:effectLst/>
              <a:latin typeface="Times New Roman" charset="0"/>
            </a:endParaRPr>
          </a:p>
        </p:txBody>
      </p:sp>
    </p:spTree>
    <p:extLst>
      <p:ext uri="{BB962C8B-B14F-4D97-AF65-F5344CB8AC3E}">
        <p14:creationId xmlns:p14="http://schemas.microsoft.com/office/powerpoint/2010/main" val="5744978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1"/>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20" grpId="0"/>
      <p:bldP spid="21" grpId="0" animBg="1"/>
      <p:bldP spid="2"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Rectangle 2"/>
          <p:cNvSpPr>
            <a:spLocks noGrp="1" noChangeArrowheads="1"/>
          </p:cNvSpPr>
          <p:nvPr>
            <p:ph type="title"/>
          </p:nvPr>
        </p:nvSpPr>
        <p:spPr>
          <a:xfrm>
            <a:off x="685800" y="304800"/>
            <a:ext cx="7772400" cy="1143000"/>
          </a:xfrm>
        </p:spPr>
        <p:txBody>
          <a:bodyPr/>
          <a:lstStyle/>
          <a:p>
            <a:r>
              <a:rPr lang="en-US" sz="3200" dirty="0">
                <a:latin typeface="Arial" charset="0"/>
              </a:rPr>
              <a:t>Born postulate</a:t>
            </a:r>
            <a:endParaRPr lang="en-US" dirty="0"/>
          </a:p>
        </p:txBody>
      </p:sp>
      <p:sp>
        <p:nvSpPr>
          <p:cNvPr id="88068" name="Rectangle 4"/>
          <p:cNvSpPr>
            <a:spLocks noGrp="1" noChangeArrowheads="1"/>
          </p:cNvSpPr>
          <p:nvPr>
            <p:ph type="body" idx="1"/>
          </p:nvPr>
        </p:nvSpPr>
        <p:spPr>
          <a:xfrm>
            <a:off x="457200" y="1320801"/>
            <a:ext cx="8219256" cy="1003702"/>
          </a:xfrm>
        </p:spPr>
        <p:txBody>
          <a:bodyPr/>
          <a:lstStyle/>
          <a:p>
            <a:pPr marL="0" indent="0">
              <a:buFontTx/>
              <a:buNone/>
            </a:pPr>
            <a:r>
              <a:rPr lang="en-GB" sz="1400" dirty="0">
                <a:latin typeface="Arial" charset="0"/>
              </a:rPr>
              <a:t>Max Born was the first person to explicitly state that quantum mechanics meant that the behaviour of particles is probabilistic.  Specifically he postulated that the </a:t>
            </a:r>
            <a:r>
              <a:rPr lang="en-GB" sz="1400" b="1" dirty="0">
                <a:latin typeface="Arial" charset="0"/>
              </a:rPr>
              <a:t>probability density </a:t>
            </a:r>
            <a:r>
              <a:rPr lang="en-GB" sz="1400" dirty="0">
                <a:latin typeface="Arial" charset="0"/>
              </a:rPr>
              <a:t>of finding a particle at a position depends on the </a:t>
            </a:r>
            <a:r>
              <a:rPr lang="en-GB" sz="1400" b="1" dirty="0">
                <a:latin typeface="Arial" charset="0"/>
              </a:rPr>
              <a:t>square of the wave-function</a:t>
            </a:r>
            <a:r>
              <a:rPr lang="en-GB" sz="1400" dirty="0">
                <a:latin typeface="Arial" charset="0"/>
              </a:rPr>
              <a:t>.</a:t>
            </a:r>
          </a:p>
        </p:txBody>
      </p:sp>
      <p:sp>
        <p:nvSpPr>
          <p:cNvPr id="6" name="Rectangle 5"/>
          <p:cNvSpPr>
            <a:spLocks noChangeArrowheads="1"/>
          </p:cNvSpPr>
          <p:nvPr/>
        </p:nvSpPr>
        <p:spPr bwMode="auto">
          <a:xfrm>
            <a:off x="5192864" y="2365381"/>
            <a:ext cx="2948756" cy="1627836"/>
          </a:xfrm>
          <a:prstGeom prst="rect">
            <a:avLst/>
          </a:prstGeom>
          <a:noFill/>
          <a:ln w="28575" cmpd="sng">
            <a:solidFill>
              <a:schemeClr val="tx1"/>
            </a:solidFill>
            <a:miter lim="800000"/>
            <a:headEnd/>
            <a:tailEnd/>
          </a:ln>
        </p:spPr>
        <p:txBody>
          <a:bodyPr>
            <a:prstTxWarp prst="textNoShape">
              <a:avLst/>
            </a:prstTxWarp>
          </a:bodyPr>
          <a:lstStyle/>
          <a:p>
            <a:pPr>
              <a:spcBef>
                <a:spcPct val="20000"/>
              </a:spcBef>
            </a:pPr>
            <a:r>
              <a:rPr lang="en-GB" sz="1400" i="1" dirty="0">
                <a:latin typeface="Arial" charset="0"/>
              </a:rPr>
              <a:t>Aside: in general wave-functions are </a:t>
            </a:r>
            <a:r>
              <a:rPr lang="en-GB" sz="1400" b="1" i="1" dirty="0">
                <a:latin typeface="Arial" charset="0"/>
              </a:rPr>
              <a:t>3D and complex,</a:t>
            </a:r>
            <a:r>
              <a:rPr lang="en-GB" sz="1400" i="1" dirty="0">
                <a:latin typeface="Arial" charset="0"/>
              </a:rPr>
              <a:t> and the </a:t>
            </a:r>
            <a:r>
              <a:rPr lang="en-GB" sz="1400" i="1">
                <a:latin typeface="Arial" charset="0"/>
              </a:rPr>
              <a:t>probabilities come </a:t>
            </a:r>
            <a:r>
              <a:rPr lang="en-GB" sz="1400" i="1" dirty="0">
                <a:latin typeface="Arial" charset="0"/>
              </a:rPr>
              <a:t>from evaluating the </a:t>
            </a:r>
            <a:r>
              <a:rPr lang="en-GB" sz="1400" b="1" i="1" dirty="0">
                <a:latin typeface="Arial" charset="0"/>
              </a:rPr>
              <a:t>square modulus: </a:t>
            </a:r>
          </a:p>
          <a:p>
            <a:pPr>
              <a:spcBef>
                <a:spcPct val="20000"/>
              </a:spcBef>
            </a:pPr>
            <a:r>
              <a:rPr lang="en-GB" sz="1800" dirty="0">
                <a:sym typeface="Symbol" charset="2"/>
              </a:rPr>
              <a:t></a:t>
            </a:r>
            <a:r>
              <a:rPr lang="en-GB" sz="1800" i="1" dirty="0">
                <a:sym typeface="Symbol" charset="2"/>
              </a:rPr>
              <a:t> </a:t>
            </a:r>
            <a:r>
              <a:rPr lang="en-GB" sz="1800" dirty="0">
                <a:sym typeface="Symbol" charset="2"/>
              </a:rPr>
              <a:t></a:t>
            </a:r>
            <a:r>
              <a:rPr lang="en-GB" sz="1800" baseline="30000" dirty="0">
                <a:sym typeface="Symbol" charset="2"/>
              </a:rPr>
              <a:t>2 </a:t>
            </a:r>
            <a:r>
              <a:rPr lang="en-GB" sz="1800" dirty="0">
                <a:sym typeface="Symbol" charset="2"/>
              </a:rPr>
              <a:t>= </a:t>
            </a:r>
            <a:r>
              <a:rPr lang="en-GB" sz="1800" i="1" dirty="0">
                <a:sym typeface="Symbol" charset="2"/>
              </a:rPr>
              <a:t>*, </a:t>
            </a:r>
            <a:r>
              <a:rPr lang="en-GB" sz="1400" i="1" dirty="0">
                <a:latin typeface="Arial"/>
                <a:cs typeface="Arial"/>
                <a:sym typeface="Symbol" charset="2"/>
              </a:rPr>
              <a:t>where</a:t>
            </a:r>
            <a:r>
              <a:rPr lang="en-GB" sz="1400" dirty="0">
                <a:latin typeface="Arial"/>
                <a:cs typeface="Arial"/>
                <a:sym typeface="Symbol" charset="2"/>
              </a:rPr>
              <a:t> </a:t>
            </a:r>
            <a:r>
              <a:rPr lang="en-GB" sz="1800" i="1" dirty="0">
                <a:sym typeface="Symbol" charset="2"/>
              </a:rPr>
              <a:t>*</a:t>
            </a:r>
            <a:r>
              <a:rPr lang="en-GB" sz="1400" dirty="0">
                <a:latin typeface="Arial"/>
                <a:cs typeface="Arial"/>
                <a:sym typeface="Symbol" charset="2"/>
              </a:rPr>
              <a:t> </a:t>
            </a:r>
            <a:r>
              <a:rPr lang="en-GB" sz="1400" i="1" dirty="0">
                <a:latin typeface="Arial"/>
                <a:cs typeface="Arial"/>
                <a:sym typeface="Symbol" charset="2"/>
              </a:rPr>
              <a:t>is the complex conjugate</a:t>
            </a:r>
            <a:r>
              <a:rPr lang="en-GB" sz="1400" i="1" dirty="0">
                <a:latin typeface="Arial" charset="0"/>
              </a:rPr>
              <a:t>.</a:t>
            </a:r>
          </a:p>
          <a:p>
            <a:pPr>
              <a:spcBef>
                <a:spcPct val="20000"/>
              </a:spcBef>
            </a:pPr>
            <a:endParaRPr lang="en-GB" sz="1400" dirty="0">
              <a:latin typeface="Arial" charset="0"/>
            </a:endParaRPr>
          </a:p>
        </p:txBody>
      </p:sp>
      <p:sp>
        <p:nvSpPr>
          <p:cNvPr id="8" name="Rectangle 7"/>
          <p:cNvSpPr/>
          <p:nvPr/>
        </p:nvSpPr>
        <p:spPr bwMode="auto">
          <a:xfrm>
            <a:off x="1765300" y="2366283"/>
            <a:ext cx="1905000" cy="1168400"/>
          </a:xfrm>
          <a:prstGeom prst="rect">
            <a:avLst/>
          </a:prstGeom>
          <a:noFill/>
          <a:ln w="1587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New Roman" charset="0"/>
            </a:endParaRPr>
          </a:p>
        </p:txBody>
      </p:sp>
      <p:cxnSp>
        <p:nvCxnSpPr>
          <p:cNvPr id="9" name="Straight Connector 8"/>
          <p:cNvCxnSpPr>
            <a:stCxn id="8" idx="1"/>
            <a:endCxn id="8" idx="3"/>
          </p:cNvCxnSpPr>
          <p:nvPr/>
        </p:nvCxnSpPr>
        <p:spPr bwMode="auto">
          <a:xfrm>
            <a:off x="1765300" y="2950483"/>
            <a:ext cx="1905000" cy="0"/>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10" name="Straight Connector 9"/>
          <p:cNvCxnSpPr>
            <a:stCxn id="8" idx="0"/>
            <a:endCxn id="8" idx="2"/>
          </p:cNvCxnSpPr>
          <p:nvPr/>
        </p:nvCxnSpPr>
        <p:spPr bwMode="auto">
          <a:xfrm>
            <a:off x="2717800" y="2366283"/>
            <a:ext cx="0" cy="1168400"/>
          </a:xfrm>
          <a:prstGeom prst="line">
            <a:avLst/>
          </a:prstGeom>
          <a:solidFill>
            <a:schemeClr val="accent1"/>
          </a:solidFill>
          <a:ln w="9525" cap="flat" cmpd="sng" algn="ctr">
            <a:solidFill>
              <a:schemeClr val="tx1"/>
            </a:solidFill>
            <a:prstDash val="solid"/>
            <a:round/>
            <a:headEnd type="none" w="med" len="med"/>
            <a:tailEnd type="none" w="med" len="med"/>
          </a:ln>
          <a:effectLst/>
        </p:spPr>
      </p:cxnSp>
      <p:sp>
        <p:nvSpPr>
          <p:cNvPr id="11" name="Freeform 10"/>
          <p:cNvSpPr/>
          <p:nvPr/>
        </p:nvSpPr>
        <p:spPr bwMode="auto">
          <a:xfrm>
            <a:off x="1758950" y="2527050"/>
            <a:ext cx="1911350" cy="793838"/>
          </a:xfrm>
          <a:custGeom>
            <a:avLst/>
            <a:gdLst>
              <a:gd name="connsiteX0" fmla="*/ 0 w 2171700"/>
              <a:gd name="connsiteY0" fmla="*/ 295332 h 587459"/>
              <a:gd name="connsiteX1" fmla="*/ 368300 w 2171700"/>
              <a:gd name="connsiteY1" fmla="*/ 269932 h 587459"/>
              <a:gd name="connsiteX2" fmla="*/ 723900 w 2171700"/>
              <a:gd name="connsiteY2" fmla="*/ 168332 h 587459"/>
              <a:gd name="connsiteX3" fmla="*/ 914400 w 2171700"/>
              <a:gd name="connsiteY3" fmla="*/ 15932 h 587459"/>
              <a:gd name="connsiteX4" fmla="*/ 1104900 w 2171700"/>
              <a:gd name="connsiteY4" fmla="*/ 587432 h 587459"/>
              <a:gd name="connsiteX5" fmla="*/ 1384300 w 2171700"/>
              <a:gd name="connsiteY5" fmla="*/ 41332 h 587459"/>
              <a:gd name="connsiteX6" fmla="*/ 1549400 w 2171700"/>
              <a:gd name="connsiteY6" fmla="*/ 206432 h 587459"/>
              <a:gd name="connsiteX7" fmla="*/ 1638300 w 2171700"/>
              <a:gd name="connsiteY7" fmla="*/ 346132 h 587459"/>
              <a:gd name="connsiteX8" fmla="*/ 2171700 w 2171700"/>
              <a:gd name="connsiteY8" fmla="*/ 409632 h 587459"/>
              <a:gd name="connsiteX9" fmla="*/ 2171700 w 2171700"/>
              <a:gd name="connsiteY9" fmla="*/ 409632 h 587459"/>
              <a:gd name="connsiteX0" fmla="*/ 0 w 2171700"/>
              <a:gd name="connsiteY0" fmla="*/ 295332 h 587459"/>
              <a:gd name="connsiteX1" fmla="*/ 368300 w 2171700"/>
              <a:gd name="connsiteY1" fmla="*/ 269932 h 587459"/>
              <a:gd name="connsiteX2" fmla="*/ 723900 w 2171700"/>
              <a:gd name="connsiteY2" fmla="*/ 168332 h 587459"/>
              <a:gd name="connsiteX3" fmla="*/ 914400 w 2171700"/>
              <a:gd name="connsiteY3" fmla="*/ 15932 h 587459"/>
              <a:gd name="connsiteX4" fmla="*/ 1104900 w 2171700"/>
              <a:gd name="connsiteY4" fmla="*/ 587432 h 587459"/>
              <a:gd name="connsiteX5" fmla="*/ 1384300 w 2171700"/>
              <a:gd name="connsiteY5" fmla="*/ 41332 h 587459"/>
              <a:gd name="connsiteX6" fmla="*/ 1549400 w 2171700"/>
              <a:gd name="connsiteY6" fmla="*/ 206432 h 587459"/>
              <a:gd name="connsiteX7" fmla="*/ 1816100 w 2171700"/>
              <a:gd name="connsiteY7" fmla="*/ 396932 h 587459"/>
              <a:gd name="connsiteX8" fmla="*/ 2171700 w 2171700"/>
              <a:gd name="connsiteY8" fmla="*/ 409632 h 587459"/>
              <a:gd name="connsiteX9" fmla="*/ 2171700 w 2171700"/>
              <a:gd name="connsiteY9" fmla="*/ 409632 h 587459"/>
              <a:gd name="connsiteX0" fmla="*/ 0 w 2171700"/>
              <a:gd name="connsiteY0" fmla="*/ 295332 h 587459"/>
              <a:gd name="connsiteX1" fmla="*/ 368300 w 2171700"/>
              <a:gd name="connsiteY1" fmla="*/ 269932 h 587459"/>
              <a:gd name="connsiteX2" fmla="*/ 723900 w 2171700"/>
              <a:gd name="connsiteY2" fmla="*/ 168332 h 587459"/>
              <a:gd name="connsiteX3" fmla="*/ 914400 w 2171700"/>
              <a:gd name="connsiteY3" fmla="*/ 15932 h 587459"/>
              <a:gd name="connsiteX4" fmla="*/ 1104900 w 2171700"/>
              <a:gd name="connsiteY4" fmla="*/ 587432 h 587459"/>
              <a:gd name="connsiteX5" fmla="*/ 1333500 w 2171700"/>
              <a:gd name="connsiteY5" fmla="*/ 41332 h 587459"/>
              <a:gd name="connsiteX6" fmla="*/ 1549400 w 2171700"/>
              <a:gd name="connsiteY6" fmla="*/ 206432 h 587459"/>
              <a:gd name="connsiteX7" fmla="*/ 1816100 w 2171700"/>
              <a:gd name="connsiteY7" fmla="*/ 396932 h 587459"/>
              <a:gd name="connsiteX8" fmla="*/ 2171700 w 2171700"/>
              <a:gd name="connsiteY8" fmla="*/ 409632 h 587459"/>
              <a:gd name="connsiteX9" fmla="*/ 2171700 w 2171700"/>
              <a:gd name="connsiteY9" fmla="*/ 409632 h 587459"/>
              <a:gd name="connsiteX0" fmla="*/ 0 w 2171700"/>
              <a:gd name="connsiteY0" fmla="*/ 290046 h 582173"/>
              <a:gd name="connsiteX1" fmla="*/ 368300 w 2171700"/>
              <a:gd name="connsiteY1" fmla="*/ 264646 h 582173"/>
              <a:gd name="connsiteX2" fmla="*/ 673100 w 2171700"/>
              <a:gd name="connsiteY2" fmla="*/ 213846 h 582173"/>
              <a:gd name="connsiteX3" fmla="*/ 914400 w 2171700"/>
              <a:gd name="connsiteY3" fmla="*/ 10646 h 582173"/>
              <a:gd name="connsiteX4" fmla="*/ 1104900 w 2171700"/>
              <a:gd name="connsiteY4" fmla="*/ 582146 h 582173"/>
              <a:gd name="connsiteX5" fmla="*/ 1333500 w 2171700"/>
              <a:gd name="connsiteY5" fmla="*/ 36046 h 582173"/>
              <a:gd name="connsiteX6" fmla="*/ 1549400 w 2171700"/>
              <a:gd name="connsiteY6" fmla="*/ 201146 h 582173"/>
              <a:gd name="connsiteX7" fmla="*/ 1816100 w 2171700"/>
              <a:gd name="connsiteY7" fmla="*/ 391646 h 582173"/>
              <a:gd name="connsiteX8" fmla="*/ 2171700 w 2171700"/>
              <a:gd name="connsiteY8" fmla="*/ 404346 h 582173"/>
              <a:gd name="connsiteX9" fmla="*/ 2171700 w 2171700"/>
              <a:gd name="connsiteY9" fmla="*/ 404346 h 582173"/>
              <a:gd name="connsiteX0" fmla="*/ 0 w 2171700"/>
              <a:gd name="connsiteY0" fmla="*/ 290292 h 582419"/>
              <a:gd name="connsiteX1" fmla="*/ 368300 w 2171700"/>
              <a:gd name="connsiteY1" fmla="*/ 302992 h 582419"/>
              <a:gd name="connsiteX2" fmla="*/ 673100 w 2171700"/>
              <a:gd name="connsiteY2" fmla="*/ 214092 h 582419"/>
              <a:gd name="connsiteX3" fmla="*/ 914400 w 2171700"/>
              <a:gd name="connsiteY3" fmla="*/ 10892 h 582419"/>
              <a:gd name="connsiteX4" fmla="*/ 1104900 w 2171700"/>
              <a:gd name="connsiteY4" fmla="*/ 582392 h 582419"/>
              <a:gd name="connsiteX5" fmla="*/ 1333500 w 2171700"/>
              <a:gd name="connsiteY5" fmla="*/ 36292 h 582419"/>
              <a:gd name="connsiteX6" fmla="*/ 1549400 w 2171700"/>
              <a:gd name="connsiteY6" fmla="*/ 201392 h 582419"/>
              <a:gd name="connsiteX7" fmla="*/ 1816100 w 2171700"/>
              <a:gd name="connsiteY7" fmla="*/ 391892 h 582419"/>
              <a:gd name="connsiteX8" fmla="*/ 2171700 w 2171700"/>
              <a:gd name="connsiteY8" fmla="*/ 404592 h 582419"/>
              <a:gd name="connsiteX9" fmla="*/ 2171700 w 2171700"/>
              <a:gd name="connsiteY9" fmla="*/ 404592 h 582419"/>
              <a:gd name="connsiteX0" fmla="*/ 0 w 2171700"/>
              <a:gd name="connsiteY0" fmla="*/ 379192 h 582419"/>
              <a:gd name="connsiteX1" fmla="*/ 368300 w 2171700"/>
              <a:gd name="connsiteY1" fmla="*/ 302992 h 582419"/>
              <a:gd name="connsiteX2" fmla="*/ 673100 w 2171700"/>
              <a:gd name="connsiteY2" fmla="*/ 214092 h 582419"/>
              <a:gd name="connsiteX3" fmla="*/ 914400 w 2171700"/>
              <a:gd name="connsiteY3" fmla="*/ 10892 h 582419"/>
              <a:gd name="connsiteX4" fmla="*/ 1104900 w 2171700"/>
              <a:gd name="connsiteY4" fmla="*/ 582392 h 582419"/>
              <a:gd name="connsiteX5" fmla="*/ 1333500 w 2171700"/>
              <a:gd name="connsiteY5" fmla="*/ 36292 h 582419"/>
              <a:gd name="connsiteX6" fmla="*/ 1549400 w 2171700"/>
              <a:gd name="connsiteY6" fmla="*/ 201392 h 582419"/>
              <a:gd name="connsiteX7" fmla="*/ 1816100 w 2171700"/>
              <a:gd name="connsiteY7" fmla="*/ 391892 h 582419"/>
              <a:gd name="connsiteX8" fmla="*/ 2171700 w 2171700"/>
              <a:gd name="connsiteY8" fmla="*/ 404592 h 582419"/>
              <a:gd name="connsiteX9" fmla="*/ 2171700 w 2171700"/>
              <a:gd name="connsiteY9" fmla="*/ 404592 h 582419"/>
              <a:gd name="connsiteX0" fmla="*/ 0 w 2171700"/>
              <a:gd name="connsiteY0" fmla="*/ 383088 h 586315"/>
              <a:gd name="connsiteX1" fmla="*/ 368300 w 2171700"/>
              <a:gd name="connsiteY1" fmla="*/ 306888 h 586315"/>
              <a:gd name="connsiteX2" fmla="*/ 647700 w 2171700"/>
              <a:gd name="connsiteY2" fmla="*/ 179888 h 586315"/>
              <a:gd name="connsiteX3" fmla="*/ 914400 w 2171700"/>
              <a:gd name="connsiteY3" fmla="*/ 14788 h 586315"/>
              <a:gd name="connsiteX4" fmla="*/ 1104900 w 2171700"/>
              <a:gd name="connsiteY4" fmla="*/ 586288 h 586315"/>
              <a:gd name="connsiteX5" fmla="*/ 1333500 w 2171700"/>
              <a:gd name="connsiteY5" fmla="*/ 40188 h 586315"/>
              <a:gd name="connsiteX6" fmla="*/ 1549400 w 2171700"/>
              <a:gd name="connsiteY6" fmla="*/ 205288 h 586315"/>
              <a:gd name="connsiteX7" fmla="*/ 1816100 w 2171700"/>
              <a:gd name="connsiteY7" fmla="*/ 395788 h 586315"/>
              <a:gd name="connsiteX8" fmla="*/ 2171700 w 2171700"/>
              <a:gd name="connsiteY8" fmla="*/ 408488 h 586315"/>
              <a:gd name="connsiteX9" fmla="*/ 2171700 w 2171700"/>
              <a:gd name="connsiteY9" fmla="*/ 408488 h 586315"/>
              <a:gd name="connsiteX0" fmla="*/ 0 w 2210601"/>
              <a:gd name="connsiteY0" fmla="*/ 383088 h 586315"/>
              <a:gd name="connsiteX1" fmla="*/ 368300 w 2210601"/>
              <a:gd name="connsiteY1" fmla="*/ 306888 h 586315"/>
              <a:gd name="connsiteX2" fmla="*/ 647700 w 2210601"/>
              <a:gd name="connsiteY2" fmla="*/ 179888 h 586315"/>
              <a:gd name="connsiteX3" fmla="*/ 914400 w 2210601"/>
              <a:gd name="connsiteY3" fmla="*/ 14788 h 586315"/>
              <a:gd name="connsiteX4" fmla="*/ 1104900 w 2210601"/>
              <a:gd name="connsiteY4" fmla="*/ 586288 h 586315"/>
              <a:gd name="connsiteX5" fmla="*/ 1333500 w 2210601"/>
              <a:gd name="connsiteY5" fmla="*/ 40188 h 586315"/>
              <a:gd name="connsiteX6" fmla="*/ 1549400 w 2210601"/>
              <a:gd name="connsiteY6" fmla="*/ 205288 h 586315"/>
              <a:gd name="connsiteX7" fmla="*/ 1816100 w 2210601"/>
              <a:gd name="connsiteY7" fmla="*/ 395788 h 586315"/>
              <a:gd name="connsiteX8" fmla="*/ 2171700 w 2210601"/>
              <a:gd name="connsiteY8" fmla="*/ 408488 h 586315"/>
              <a:gd name="connsiteX9" fmla="*/ 2209800 w 2210601"/>
              <a:gd name="connsiteY9" fmla="*/ 471988 h 586315"/>
              <a:gd name="connsiteX0" fmla="*/ 0 w 2413000"/>
              <a:gd name="connsiteY0" fmla="*/ 383088 h 586315"/>
              <a:gd name="connsiteX1" fmla="*/ 368300 w 2413000"/>
              <a:gd name="connsiteY1" fmla="*/ 306888 h 586315"/>
              <a:gd name="connsiteX2" fmla="*/ 647700 w 2413000"/>
              <a:gd name="connsiteY2" fmla="*/ 179888 h 586315"/>
              <a:gd name="connsiteX3" fmla="*/ 914400 w 2413000"/>
              <a:gd name="connsiteY3" fmla="*/ 14788 h 586315"/>
              <a:gd name="connsiteX4" fmla="*/ 1104900 w 2413000"/>
              <a:gd name="connsiteY4" fmla="*/ 586288 h 586315"/>
              <a:gd name="connsiteX5" fmla="*/ 1333500 w 2413000"/>
              <a:gd name="connsiteY5" fmla="*/ 40188 h 586315"/>
              <a:gd name="connsiteX6" fmla="*/ 1549400 w 2413000"/>
              <a:gd name="connsiteY6" fmla="*/ 205288 h 586315"/>
              <a:gd name="connsiteX7" fmla="*/ 1816100 w 2413000"/>
              <a:gd name="connsiteY7" fmla="*/ 395788 h 586315"/>
              <a:gd name="connsiteX8" fmla="*/ 2171700 w 2413000"/>
              <a:gd name="connsiteY8" fmla="*/ 408488 h 586315"/>
              <a:gd name="connsiteX9" fmla="*/ 2413000 w 2413000"/>
              <a:gd name="connsiteY9" fmla="*/ 471988 h 586315"/>
              <a:gd name="connsiteX0" fmla="*/ 0 w 2413000"/>
              <a:gd name="connsiteY0" fmla="*/ 383088 h 586315"/>
              <a:gd name="connsiteX1" fmla="*/ 368300 w 2413000"/>
              <a:gd name="connsiteY1" fmla="*/ 306888 h 586315"/>
              <a:gd name="connsiteX2" fmla="*/ 647700 w 2413000"/>
              <a:gd name="connsiteY2" fmla="*/ 179888 h 586315"/>
              <a:gd name="connsiteX3" fmla="*/ 914400 w 2413000"/>
              <a:gd name="connsiteY3" fmla="*/ 14788 h 586315"/>
              <a:gd name="connsiteX4" fmla="*/ 1104900 w 2413000"/>
              <a:gd name="connsiteY4" fmla="*/ 586288 h 586315"/>
              <a:gd name="connsiteX5" fmla="*/ 1333500 w 2413000"/>
              <a:gd name="connsiteY5" fmla="*/ 40188 h 586315"/>
              <a:gd name="connsiteX6" fmla="*/ 1549400 w 2413000"/>
              <a:gd name="connsiteY6" fmla="*/ 205288 h 586315"/>
              <a:gd name="connsiteX7" fmla="*/ 1816100 w 2413000"/>
              <a:gd name="connsiteY7" fmla="*/ 395788 h 586315"/>
              <a:gd name="connsiteX8" fmla="*/ 2070100 w 2413000"/>
              <a:gd name="connsiteY8" fmla="*/ 459288 h 586315"/>
              <a:gd name="connsiteX9" fmla="*/ 2413000 w 2413000"/>
              <a:gd name="connsiteY9" fmla="*/ 471988 h 586315"/>
              <a:gd name="connsiteX0" fmla="*/ 0 w 2413000"/>
              <a:gd name="connsiteY0" fmla="*/ 394188 h 787908"/>
              <a:gd name="connsiteX1" fmla="*/ 368300 w 2413000"/>
              <a:gd name="connsiteY1" fmla="*/ 317988 h 787908"/>
              <a:gd name="connsiteX2" fmla="*/ 647700 w 2413000"/>
              <a:gd name="connsiteY2" fmla="*/ 190988 h 787908"/>
              <a:gd name="connsiteX3" fmla="*/ 914400 w 2413000"/>
              <a:gd name="connsiteY3" fmla="*/ 25888 h 787908"/>
              <a:gd name="connsiteX4" fmla="*/ 1104900 w 2413000"/>
              <a:gd name="connsiteY4" fmla="*/ 787888 h 787908"/>
              <a:gd name="connsiteX5" fmla="*/ 1333500 w 2413000"/>
              <a:gd name="connsiteY5" fmla="*/ 51288 h 787908"/>
              <a:gd name="connsiteX6" fmla="*/ 1549400 w 2413000"/>
              <a:gd name="connsiteY6" fmla="*/ 216388 h 787908"/>
              <a:gd name="connsiteX7" fmla="*/ 1816100 w 2413000"/>
              <a:gd name="connsiteY7" fmla="*/ 406888 h 787908"/>
              <a:gd name="connsiteX8" fmla="*/ 2070100 w 2413000"/>
              <a:gd name="connsiteY8" fmla="*/ 470388 h 787908"/>
              <a:gd name="connsiteX9" fmla="*/ 2413000 w 2413000"/>
              <a:gd name="connsiteY9" fmla="*/ 483088 h 787908"/>
              <a:gd name="connsiteX0" fmla="*/ 0 w 2413000"/>
              <a:gd name="connsiteY0" fmla="*/ 394188 h 787908"/>
              <a:gd name="connsiteX1" fmla="*/ 368300 w 2413000"/>
              <a:gd name="connsiteY1" fmla="*/ 317988 h 787908"/>
              <a:gd name="connsiteX2" fmla="*/ 647700 w 2413000"/>
              <a:gd name="connsiteY2" fmla="*/ 190988 h 787908"/>
              <a:gd name="connsiteX3" fmla="*/ 914400 w 2413000"/>
              <a:gd name="connsiteY3" fmla="*/ 25888 h 787908"/>
              <a:gd name="connsiteX4" fmla="*/ 1104900 w 2413000"/>
              <a:gd name="connsiteY4" fmla="*/ 787888 h 787908"/>
              <a:gd name="connsiteX5" fmla="*/ 1333500 w 2413000"/>
              <a:gd name="connsiteY5" fmla="*/ 51288 h 787908"/>
              <a:gd name="connsiteX6" fmla="*/ 1549400 w 2413000"/>
              <a:gd name="connsiteY6" fmla="*/ 216388 h 787908"/>
              <a:gd name="connsiteX7" fmla="*/ 1816100 w 2413000"/>
              <a:gd name="connsiteY7" fmla="*/ 406888 h 787908"/>
              <a:gd name="connsiteX8" fmla="*/ 2070100 w 2413000"/>
              <a:gd name="connsiteY8" fmla="*/ 470388 h 787908"/>
              <a:gd name="connsiteX9" fmla="*/ 2413000 w 2413000"/>
              <a:gd name="connsiteY9" fmla="*/ 457688 h 787908"/>
              <a:gd name="connsiteX0" fmla="*/ 0 w 2413000"/>
              <a:gd name="connsiteY0" fmla="*/ 400579 h 794299"/>
              <a:gd name="connsiteX1" fmla="*/ 368300 w 2413000"/>
              <a:gd name="connsiteY1" fmla="*/ 324379 h 794299"/>
              <a:gd name="connsiteX2" fmla="*/ 679767 w 2413000"/>
              <a:gd name="connsiteY2" fmla="*/ 159279 h 794299"/>
              <a:gd name="connsiteX3" fmla="*/ 914400 w 2413000"/>
              <a:gd name="connsiteY3" fmla="*/ 32279 h 794299"/>
              <a:gd name="connsiteX4" fmla="*/ 1104900 w 2413000"/>
              <a:gd name="connsiteY4" fmla="*/ 794279 h 794299"/>
              <a:gd name="connsiteX5" fmla="*/ 1333500 w 2413000"/>
              <a:gd name="connsiteY5" fmla="*/ 57679 h 794299"/>
              <a:gd name="connsiteX6" fmla="*/ 1549400 w 2413000"/>
              <a:gd name="connsiteY6" fmla="*/ 222779 h 794299"/>
              <a:gd name="connsiteX7" fmla="*/ 1816100 w 2413000"/>
              <a:gd name="connsiteY7" fmla="*/ 413279 h 794299"/>
              <a:gd name="connsiteX8" fmla="*/ 2070100 w 2413000"/>
              <a:gd name="connsiteY8" fmla="*/ 476779 h 794299"/>
              <a:gd name="connsiteX9" fmla="*/ 2413000 w 2413000"/>
              <a:gd name="connsiteY9" fmla="*/ 464079 h 794299"/>
              <a:gd name="connsiteX0" fmla="*/ 0 w 2413000"/>
              <a:gd name="connsiteY0" fmla="*/ 405726 h 799446"/>
              <a:gd name="connsiteX1" fmla="*/ 368300 w 2413000"/>
              <a:gd name="connsiteY1" fmla="*/ 329526 h 799446"/>
              <a:gd name="connsiteX2" fmla="*/ 743900 w 2413000"/>
              <a:gd name="connsiteY2" fmla="*/ 139026 h 799446"/>
              <a:gd name="connsiteX3" fmla="*/ 914400 w 2413000"/>
              <a:gd name="connsiteY3" fmla="*/ 37426 h 799446"/>
              <a:gd name="connsiteX4" fmla="*/ 1104900 w 2413000"/>
              <a:gd name="connsiteY4" fmla="*/ 799426 h 799446"/>
              <a:gd name="connsiteX5" fmla="*/ 1333500 w 2413000"/>
              <a:gd name="connsiteY5" fmla="*/ 62826 h 799446"/>
              <a:gd name="connsiteX6" fmla="*/ 1549400 w 2413000"/>
              <a:gd name="connsiteY6" fmla="*/ 227926 h 799446"/>
              <a:gd name="connsiteX7" fmla="*/ 1816100 w 2413000"/>
              <a:gd name="connsiteY7" fmla="*/ 418426 h 799446"/>
              <a:gd name="connsiteX8" fmla="*/ 2070100 w 2413000"/>
              <a:gd name="connsiteY8" fmla="*/ 481926 h 799446"/>
              <a:gd name="connsiteX9" fmla="*/ 2413000 w 2413000"/>
              <a:gd name="connsiteY9" fmla="*/ 469226 h 799446"/>
              <a:gd name="connsiteX0" fmla="*/ 0 w 2413000"/>
              <a:gd name="connsiteY0" fmla="*/ 405726 h 799446"/>
              <a:gd name="connsiteX1" fmla="*/ 368300 w 2413000"/>
              <a:gd name="connsiteY1" fmla="*/ 329526 h 799446"/>
              <a:gd name="connsiteX2" fmla="*/ 743900 w 2413000"/>
              <a:gd name="connsiteY2" fmla="*/ 139026 h 799446"/>
              <a:gd name="connsiteX3" fmla="*/ 914400 w 2413000"/>
              <a:gd name="connsiteY3" fmla="*/ 37426 h 799446"/>
              <a:gd name="connsiteX4" fmla="*/ 1104900 w 2413000"/>
              <a:gd name="connsiteY4" fmla="*/ 799426 h 799446"/>
              <a:gd name="connsiteX5" fmla="*/ 1333500 w 2413000"/>
              <a:gd name="connsiteY5" fmla="*/ 62826 h 799446"/>
              <a:gd name="connsiteX6" fmla="*/ 1501300 w 2413000"/>
              <a:gd name="connsiteY6" fmla="*/ 240626 h 799446"/>
              <a:gd name="connsiteX7" fmla="*/ 1816100 w 2413000"/>
              <a:gd name="connsiteY7" fmla="*/ 418426 h 799446"/>
              <a:gd name="connsiteX8" fmla="*/ 2070100 w 2413000"/>
              <a:gd name="connsiteY8" fmla="*/ 481926 h 799446"/>
              <a:gd name="connsiteX9" fmla="*/ 2413000 w 2413000"/>
              <a:gd name="connsiteY9" fmla="*/ 469226 h 799446"/>
              <a:gd name="connsiteX0" fmla="*/ 0 w 2413000"/>
              <a:gd name="connsiteY0" fmla="*/ 390646 h 784366"/>
              <a:gd name="connsiteX1" fmla="*/ 368300 w 2413000"/>
              <a:gd name="connsiteY1" fmla="*/ 314446 h 784366"/>
              <a:gd name="connsiteX2" fmla="*/ 631667 w 2413000"/>
              <a:gd name="connsiteY2" fmla="*/ 212846 h 784366"/>
              <a:gd name="connsiteX3" fmla="*/ 914400 w 2413000"/>
              <a:gd name="connsiteY3" fmla="*/ 22346 h 784366"/>
              <a:gd name="connsiteX4" fmla="*/ 1104900 w 2413000"/>
              <a:gd name="connsiteY4" fmla="*/ 784346 h 784366"/>
              <a:gd name="connsiteX5" fmla="*/ 1333500 w 2413000"/>
              <a:gd name="connsiteY5" fmla="*/ 47746 h 784366"/>
              <a:gd name="connsiteX6" fmla="*/ 1501300 w 2413000"/>
              <a:gd name="connsiteY6" fmla="*/ 225546 h 784366"/>
              <a:gd name="connsiteX7" fmla="*/ 1816100 w 2413000"/>
              <a:gd name="connsiteY7" fmla="*/ 403346 h 784366"/>
              <a:gd name="connsiteX8" fmla="*/ 2070100 w 2413000"/>
              <a:gd name="connsiteY8" fmla="*/ 466846 h 784366"/>
              <a:gd name="connsiteX9" fmla="*/ 2413000 w 2413000"/>
              <a:gd name="connsiteY9" fmla="*/ 454146 h 784366"/>
              <a:gd name="connsiteX0" fmla="*/ 0 w 2413000"/>
              <a:gd name="connsiteY0" fmla="*/ 390646 h 784366"/>
              <a:gd name="connsiteX1" fmla="*/ 368300 w 2413000"/>
              <a:gd name="connsiteY1" fmla="*/ 314446 h 784366"/>
              <a:gd name="connsiteX2" fmla="*/ 631667 w 2413000"/>
              <a:gd name="connsiteY2" fmla="*/ 212846 h 784366"/>
              <a:gd name="connsiteX3" fmla="*/ 914400 w 2413000"/>
              <a:gd name="connsiteY3" fmla="*/ 22346 h 784366"/>
              <a:gd name="connsiteX4" fmla="*/ 1104900 w 2413000"/>
              <a:gd name="connsiteY4" fmla="*/ 784346 h 784366"/>
              <a:gd name="connsiteX5" fmla="*/ 1333500 w 2413000"/>
              <a:gd name="connsiteY5" fmla="*/ 47746 h 784366"/>
              <a:gd name="connsiteX6" fmla="*/ 1613533 w 2413000"/>
              <a:gd name="connsiteY6" fmla="*/ 301746 h 784366"/>
              <a:gd name="connsiteX7" fmla="*/ 1816100 w 2413000"/>
              <a:gd name="connsiteY7" fmla="*/ 403346 h 784366"/>
              <a:gd name="connsiteX8" fmla="*/ 2070100 w 2413000"/>
              <a:gd name="connsiteY8" fmla="*/ 466846 h 784366"/>
              <a:gd name="connsiteX9" fmla="*/ 2413000 w 2413000"/>
              <a:gd name="connsiteY9" fmla="*/ 454146 h 784366"/>
              <a:gd name="connsiteX0" fmla="*/ 0 w 2413000"/>
              <a:gd name="connsiteY0" fmla="*/ 392353 h 786073"/>
              <a:gd name="connsiteX1" fmla="*/ 368300 w 2413000"/>
              <a:gd name="connsiteY1" fmla="*/ 316153 h 786073"/>
              <a:gd name="connsiteX2" fmla="*/ 599601 w 2413000"/>
              <a:gd name="connsiteY2" fmla="*/ 201853 h 786073"/>
              <a:gd name="connsiteX3" fmla="*/ 914400 w 2413000"/>
              <a:gd name="connsiteY3" fmla="*/ 24053 h 786073"/>
              <a:gd name="connsiteX4" fmla="*/ 1104900 w 2413000"/>
              <a:gd name="connsiteY4" fmla="*/ 786053 h 786073"/>
              <a:gd name="connsiteX5" fmla="*/ 1333500 w 2413000"/>
              <a:gd name="connsiteY5" fmla="*/ 49453 h 786073"/>
              <a:gd name="connsiteX6" fmla="*/ 1613533 w 2413000"/>
              <a:gd name="connsiteY6" fmla="*/ 303453 h 786073"/>
              <a:gd name="connsiteX7" fmla="*/ 1816100 w 2413000"/>
              <a:gd name="connsiteY7" fmla="*/ 405053 h 786073"/>
              <a:gd name="connsiteX8" fmla="*/ 2070100 w 2413000"/>
              <a:gd name="connsiteY8" fmla="*/ 468553 h 786073"/>
              <a:gd name="connsiteX9" fmla="*/ 2413000 w 2413000"/>
              <a:gd name="connsiteY9" fmla="*/ 455853 h 786073"/>
              <a:gd name="connsiteX0" fmla="*/ 0 w 2413000"/>
              <a:gd name="connsiteY0" fmla="*/ 392353 h 786073"/>
              <a:gd name="connsiteX1" fmla="*/ 240034 w 2413000"/>
              <a:gd name="connsiteY1" fmla="*/ 316153 h 786073"/>
              <a:gd name="connsiteX2" fmla="*/ 599601 w 2413000"/>
              <a:gd name="connsiteY2" fmla="*/ 201853 h 786073"/>
              <a:gd name="connsiteX3" fmla="*/ 914400 w 2413000"/>
              <a:gd name="connsiteY3" fmla="*/ 24053 h 786073"/>
              <a:gd name="connsiteX4" fmla="*/ 1104900 w 2413000"/>
              <a:gd name="connsiteY4" fmla="*/ 786053 h 786073"/>
              <a:gd name="connsiteX5" fmla="*/ 1333500 w 2413000"/>
              <a:gd name="connsiteY5" fmla="*/ 49453 h 786073"/>
              <a:gd name="connsiteX6" fmla="*/ 1613533 w 2413000"/>
              <a:gd name="connsiteY6" fmla="*/ 303453 h 786073"/>
              <a:gd name="connsiteX7" fmla="*/ 1816100 w 2413000"/>
              <a:gd name="connsiteY7" fmla="*/ 405053 h 786073"/>
              <a:gd name="connsiteX8" fmla="*/ 2070100 w 2413000"/>
              <a:gd name="connsiteY8" fmla="*/ 468553 h 786073"/>
              <a:gd name="connsiteX9" fmla="*/ 2413000 w 2413000"/>
              <a:gd name="connsiteY9" fmla="*/ 455853 h 786073"/>
              <a:gd name="connsiteX0" fmla="*/ 0 w 2413000"/>
              <a:gd name="connsiteY0" fmla="*/ 392353 h 786073"/>
              <a:gd name="connsiteX1" fmla="*/ 240034 w 2413000"/>
              <a:gd name="connsiteY1" fmla="*/ 316153 h 786073"/>
              <a:gd name="connsiteX2" fmla="*/ 439269 w 2413000"/>
              <a:gd name="connsiteY2" fmla="*/ 201853 h 786073"/>
              <a:gd name="connsiteX3" fmla="*/ 914400 w 2413000"/>
              <a:gd name="connsiteY3" fmla="*/ 24053 h 786073"/>
              <a:gd name="connsiteX4" fmla="*/ 1104900 w 2413000"/>
              <a:gd name="connsiteY4" fmla="*/ 786053 h 786073"/>
              <a:gd name="connsiteX5" fmla="*/ 1333500 w 2413000"/>
              <a:gd name="connsiteY5" fmla="*/ 49453 h 786073"/>
              <a:gd name="connsiteX6" fmla="*/ 1613533 w 2413000"/>
              <a:gd name="connsiteY6" fmla="*/ 303453 h 786073"/>
              <a:gd name="connsiteX7" fmla="*/ 1816100 w 2413000"/>
              <a:gd name="connsiteY7" fmla="*/ 405053 h 786073"/>
              <a:gd name="connsiteX8" fmla="*/ 2070100 w 2413000"/>
              <a:gd name="connsiteY8" fmla="*/ 468553 h 786073"/>
              <a:gd name="connsiteX9" fmla="*/ 2413000 w 2413000"/>
              <a:gd name="connsiteY9" fmla="*/ 455853 h 786073"/>
              <a:gd name="connsiteX0" fmla="*/ 0 w 2413000"/>
              <a:gd name="connsiteY0" fmla="*/ 392353 h 786073"/>
              <a:gd name="connsiteX1" fmla="*/ 240034 w 2413000"/>
              <a:gd name="connsiteY1" fmla="*/ 316153 h 786073"/>
              <a:gd name="connsiteX2" fmla="*/ 439269 w 2413000"/>
              <a:gd name="connsiteY2" fmla="*/ 201853 h 786073"/>
              <a:gd name="connsiteX3" fmla="*/ 738034 w 2413000"/>
              <a:gd name="connsiteY3" fmla="*/ 24053 h 786073"/>
              <a:gd name="connsiteX4" fmla="*/ 1104900 w 2413000"/>
              <a:gd name="connsiteY4" fmla="*/ 786053 h 786073"/>
              <a:gd name="connsiteX5" fmla="*/ 1333500 w 2413000"/>
              <a:gd name="connsiteY5" fmla="*/ 49453 h 786073"/>
              <a:gd name="connsiteX6" fmla="*/ 1613533 w 2413000"/>
              <a:gd name="connsiteY6" fmla="*/ 303453 h 786073"/>
              <a:gd name="connsiteX7" fmla="*/ 1816100 w 2413000"/>
              <a:gd name="connsiteY7" fmla="*/ 405053 h 786073"/>
              <a:gd name="connsiteX8" fmla="*/ 2070100 w 2413000"/>
              <a:gd name="connsiteY8" fmla="*/ 468553 h 786073"/>
              <a:gd name="connsiteX9" fmla="*/ 2413000 w 2413000"/>
              <a:gd name="connsiteY9" fmla="*/ 455853 h 786073"/>
              <a:gd name="connsiteX0" fmla="*/ 0 w 2413000"/>
              <a:gd name="connsiteY0" fmla="*/ 354253 h 786073"/>
              <a:gd name="connsiteX1" fmla="*/ 240034 w 2413000"/>
              <a:gd name="connsiteY1" fmla="*/ 316153 h 786073"/>
              <a:gd name="connsiteX2" fmla="*/ 439269 w 2413000"/>
              <a:gd name="connsiteY2" fmla="*/ 201853 h 786073"/>
              <a:gd name="connsiteX3" fmla="*/ 738034 w 2413000"/>
              <a:gd name="connsiteY3" fmla="*/ 24053 h 786073"/>
              <a:gd name="connsiteX4" fmla="*/ 1104900 w 2413000"/>
              <a:gd name="connsiteY4" fmla="*/ 786053 h 786073"/>
              <a:gd name="connsiteX5" fmla="*/ 1333500 w 2413000"/>
              <a:gd name="connsiteY5" fmla="*/ 49453 h 786073"/>
              <a:gd name="connsiteX6" fmla="*/ 1613533 w 2413000"/>
              <a:gd name="connsiteY6" fmla="*/ 303453 h 786073"/>
              <a:gd name="connsiteX7" fmla="*/ 1816100 w 2413000"/>
              <a:gd name="connsiteY7" fmla="*/ 405053 h 786073"/>
              <a:gd name="connsiteX8" fmla="*/ 2070100 w 2413000"/>
              <a:gd name="connsiteY8" fmla="*/ 468553 h 786073"/>
              <a:gd name="connsiteX9" fmla="*/ 2413000 w 2413000"/>
              <a:gd name="connsiteY9" fmla="*/ 455853 h 786073"/>
              <a:gd name="connsiteX0" fmla="*/ 0 w 2413000"/>
              <a:gd name="connsiteY0" fmla="*/ 353941 h 785761"/>
              <a:gd name="connsiteX1" fmla="*/ 224001 w 2413000"/>
              <a:gd name="connsiteY1" fmla="*/ 290441 h 785761"/>
              <a:gd name="connsiteX2" fmla="*/ 439269 w 2413000"/>
              <a:gd name="connsiteY2" fmla="*/ 201541 h 785761"/>
              <a:gd name="connsiteX3" fmla="*/ 738034 w 2413000"/>
              <a:gd name="connsiteY3" fmla="*/ 23741 h 785761"/>
              <a:gd name="connsiteX4" fmla="*/ 1104900 w 2413000"/>
              <a:gd name="connsiteY4" fmla="*/ 785741 h 785761"/>
              <a:gd name="connsiteX5" fmla="*/ 1333500 w 2413000"/>
              <a:gd name="connsiteY5" fmla="*/ 49141 h 785761"/>
              <a:gd name="connsiteX6" fmla="*/ 1613533 w 2413000"/>
              <a:gd name="connsiteY6" fmla="*/ 303141 h 785761"/>
              <a:gd name="connsiteX7" fmla="*/ 1816100 w 2413000"/>
              <a:gd name="connsiteY7" fmla="*/ 404741 h 785761"/>
              <a:gd name="connsiteX8" fmla="*/ 2070100 w 2413000"/>
              <a:gd name="connsiteY8" fmla="*/ 468241 h 785761"/>
              <a:gd name="connsiteX9" fmla="*/ 2413000 w 2413000"/>
              <a:gd name="connsiteY9" fmla="*/ 455541 h 785761"/>
              <a:gd name="connsiteX0" fmla="*/ 0 w 2413000"/>
              <a:gd name="connsiteY0" fmla="*/ 357682 h 789502"/>
              <a:gd name="connsiteX1" fmla="*/ 224001 w 2413000"/>
              <a:gd name="connsiteY1" fmla="*/ 294182 h 789502"/>
              <a:gd name="connsiteX2" fmla="*/ 439269 w 2413000"/>
              <a:gd name="connsiteY2" fmla="*/ 179882 h 789502"/>
              <a:gd name="connsiteX3" fmla="*/ 738034 w 2413000"/>
              <a:gd name="connsiteY3" fmla="*/ 27482 h 789502"/>
              <a:gd name="connsiteX4" fmla="*/ 1104900 w 2413000"/>
              <a:gd name="connsiteY4" fmla="*/ 789482 h 789502"/>
              <a:gd name="connsiteX5" fmla="*/ 1333500 w 2413000"/>
              <a:gd name="connsiteY5" fmla="*/ 52882 h 789502"/>
              <a:gd name="connsiteX6" fmla="*/ 1613533 w 2413000"/>
              <a:gd name="connsiteY6" fmla="*/ 306882 h 789502"/>
              <a:gd name="connsiteX7" fmla="*/ 1816100 w 2413000"/>
              <a:gd name="connsiteY7" fmla="*/ 408482 h 789502"/>
              <a:gd name="connsiteX8" fmla="*/ 2070100 w 2413000"/>
              <a:gd name="connsiteY8" fmla="*/ 471982 h 789502"/>
              <a:gd name="connsiteX9" fmla="*/ 2413000 w 2413000"/>
              <a:gd name="connsiteY9" fmla="*/ 459282 h 789502"/>
              <a:gd name="connsiteX0" fmla="*/ 0 w 2413000"/>
              <a:gd name="connsiteY0" fmla="*/ 364443 h 796263"/>
              <a:gd name="connsiteX1" fmla="*/ 224001 w 2413000"/>
              <a:gd name="connsiteY1" fmla="*/ 300943 h 796263"/>
              <a:gd name="connsiteX2" fmla="*/ 439269 w 2413000"/>
              <a:gd name="connsiteY2" fmla="*/ 148543 h 796263"/>
              <a:gd name="connsiteX3" fmla="*/ 738034 w 2413000"/>
              <a:gd name="connsiteY3" fmla="*/ 34243 h 796263"/>
              <a:gd name="connsiteX4" fmla="*/ 1104900 w 2413000"/>
              <a:gd name="connsiteY4" fmla="*/ 796243 h 796263"/>
              <a:gd name="connsiteX5" fmla="*/ 1333500 w 2413000"/>
              <a:gd name="connsiteY5" fmla="*/ 59643 h 796263"/>
              <a:gd name="connsiteX6" fmla="*/ 1613533 w 2413000"/>
              <a:gd name="connsiteY6" fmla="*/ 313643 h 796263"/>
              <a:gd name="connsiteX7" fmla="*/ 1816100 w 2413000"/>
              <a:gd name="connsiteY7" fmla="*/ 415243 h 796263"/>
              <a:gd name="connsiteX8" fmla="*/ 2070100 w 2413000"/>
              <a:gd name="connsiteY8" fmla="*/ 478743 h 796263"/>
              <a:gd name="connsiteX9" fmla="*/ 2413000 w 2413000"/>
              <a:gd name="connsiteY9" fmla="*/ 466043 h 796263"/>
              <a:gd name="connsiteX0" fmla="*/ 0 w 2413000"/>
              <a:gd name="connsiteY0" fmla="*/ 364443 h 796263"/>
              <a:gd name="connsiteX1" fmla="*/ 224001 w 2413000"/>
              <a:gd name="connsiteY1" fmla="*/ 300943 h 796263"/>
              <a:gd name="connsiteX2" fmla="*/ 455302 w 2413000"/>
              <a:gd name="connsiteY2" fmla="*/ 148543 h 796263"/>
              <a:gd name="connsiteX3" fmla="*/ 738034 w 2413000"/>
              <a:gd name="connsiteY3" fmla="*/ 34243 h 796263"/>
              <a:gd name="connsiteX4" fmla="*/ 1104900 w 2413000"/>
              <a:gd name="connsiteY4" fmla="*/ 796243 h 796263"/>
              <a:gd name="connsiteX5" fmla="*/ 1333500 w 2413000"/>
              <a:gd name="connsiteY5" fmla="*/ 59643 h 796263"/>
              <a:gd name="connsiteX6" fmla="*/ 1613533 w 2413000"/>
              <a:gd name="connsiteY6" fmla="*/ 313643 h 796263"/>
              <a:gd name="connsiteX7" fmla="*/ 1816100 w 2413000"/>
              <a:gd name="connsiteY7" fmla="*/ 415243 h 796263"/>
              <a:gd name="connsiteX8" fmla="*/ 2070100 w 2413000"/>
              <a:gd name="connsiteY8" fmla="*/ 478743 h 796263"/>
              <a:gd name="connsiteX9" fmla="*/ 2413000 w 2413000"/>
              <a:gd name="connsiteY9" fmla="*/ 466043 h 796263"/>
              <a:gd name="connsiteX0" fmla="*/ 0 w 2413000"/>
              <a:gd name="connsiteY0" fmla="*/ 364443 h 796263"/>
              <a:gd name="connsiteX1" fmla="*/ 224001 w 2413000"/>
              <a:gd name="connsiteY1" fmla="*/ 300943 h 796263"/>
              <a:gd name="connsiteX2" fmla="*/ 407202 w 2413000"/>
              <a:gd name="connsiteY2" fmla="*/ 148543 h 796263"/>
              <a:gd name="connsiteX3" fmla="*/ 738034 w 2413000"/>
              <a:gd name="connsiteY3" fmla="*/ 34243 h 796263"/>
              <a:gd name="connsiteX4" fmla="*/ 1104900 w 2413000"/>
              <a:gd name="connsiteY4" fmla="*/ 796243 h 796263"/>
              <a:gd name="connsiteX5" fmla="*/ 1333500 w 2413000"/>
              <a:gd name="connsiteY5" fmla="*/ 59643 h 796263"/>
              <a:gd name="connsiteX6" fmla="*/ 1613533 w 2413000"/>
              <a:gd name="connsiteY6" fmla="*/ 313643 h 796263"/>
              <a:gd name="connsiteX7" fmla="*/ 1816100 w 2413000"/>
              <a:gd name="connsiteY7" fmla="*/ 415243 h 796263"/>
              <a:gd name="connsiteX8" fmla="*/ 2070100 w 2413000"/>
              <a:gd name="connsiteY8" fmla="*/ 478743 h 796263"/>
              <a:gd name="connsiteX9" fmla="*/ 2413000 w 2413000"/>
              <a:gd name="connsiteY9" fmla="*/ 466043 h 796263"/>
              <a:gd name="connsiteX0" fmla="*/ 0 w 2413000"/>
              <a:gd name="connsiteY0" fmla="*/ 363702 h 795522"/>
              <a:gd name="connsiteX1" fmla="*/ 224001 w 2413000"/>
              <a:gd name="connsiteY1" fmla="*/ 262102 h 795522"/>
              <a:gd name="connsiteX2" fmla="*/ 407202 w 2413000"/>
              <a:gd name="connsiteY2" fmla="*/ 147802 h 795522"/>
              <a:gd name="connsiteX3" fmla="*/ 738034 w 2413000"/>
              <a:gd name="connsiteY3" fmla="*/ 33502 h 795522"/>
              <a:gd name="connsiteX4" fmla="*/ 1104900 w 2413000"/>
              <a:gd name="connsiteY4" fmla="*/ 795502 h 795522"/>
              <a:gd name="connsiteX5" fmla="*/ 1333500 w 2413000"/>
              <a:gd name="connsiteY5" fmla="*/ 58902 h 795522"/>
              <a:gd name="connsiteX6" fmla="*/ 1613533 w 2413000"/>
              <a:gd name="connsiteY6" fmla="*/ 312902 h 795522"/>
              <a:gd name="connsiteX7" fmla="*/ 1816100 w 2413000"/>
              <a:gd name="connsiteY7" fmla="*/ 414502 h 795522"/>
              <a:gd name="connsiteX8" fmla="*/ 2070100 w 2413000"/>
              <a:gd name="connsiteY8" fmla="*/ 478002 h 795522"/>
              <a:gd name="connsiteX9" fmla="*/ 2413000 w 2413000"/>
              <a:gd name="connsiteY9" fmla="*/ 465302 h 795522"/>
              <a:gd name="connsiteX0" fmla="*/ 0 w 2413000"/>
              <a:gd name="connsiteY0" fmla="*/ 364443 h 796263"/>
              <a:gd name="connsiteX1" fmla="*/ 224001 w 2413000"/>
              <a:gd name="connsiteY1" fmla="*/ 300943 h 796263"/>
              <a:gd name="connsiteX2" fmla="*/ 407202 w 2413000"/>
              <a:gd name="connsiteY2" fmla="*/ 148543 h 796263"/>
              <a:gd name="connsiteX3" fmla="*/ 738034 w 2413000"/>
              <a:gd name="connsiteY3" fmla="*/ 34243 h 796263"/>
              <a:gd name="connsiteX4" fmla="*/ 1104900 w 2413000"/>
              <a:gd name="connsiteY4" fmla="*/ 796243 h 796263"/>
              <a:gd name="connsiteX5" fmla="*/ 1333500 w 2413000"/>
              <a:gd name="connsiteY5" fmla="*/ 59643 h 796263"/>
              <a:gd name="connsiteX6" fmla="*/ 1613533 w 2413000"/>
              <a:gd name="connsiteY6" fmla="*/ 313643 h 796263"/>
              <a:gd name="connsiteX7" fmla="*/ 1816100 w 2413000"/>
              <a:gd name="connsiteY7" fmla="*/ 415243 h 796263"/>
              <a:gd name="connsiteX8" fmla="*/ 2070100 w 2413000"/>
              <a:gd name="connsiteY8" fmla="*/ 478743 h 796263"/>
              <a:gd name="connsiteX9" fmla="*/ 2413000 w 2413000"/>
              <a:gd name="connsiteY9" fmla="*/ 466043 h 796263"/>
              <a:gd name="connsiteX0" fmla="*/ 0 w 2413000"/>
              <a:gd name="connsiteY0" fmla="*/ 364443 h 796263"/>
              <a:gd name="connsiteX1" fmla="*/ 224001 w 2413000"/>
              <a:gd name="connsiteY1" fmla="*/ 300943 h 796263"/>
              <a:gd name="connsiteX2" fmla="*/ 455302 w 2413000"/>
              <a:gd name="connsiteY2" fmla="*/ 148543 h 796263"/>
              <a:gd name="connsiteX3" fmla="*/ 738034 w 2413000"/>
              <a:gd name="connsiteY3" fmla="*/ 34243 h 796263"/>
              <a:gd name="connsiteX4" fmla="*/ 1104900 w 2413000"/>
              <a:gd name="connsiteY4" fmla="*/ 796243 h 796263"/>
              <a:gd name="connsiteX5" fmla="*/ 1333500 w 2413000"/>
              <a:gd name="connsiteY5" fmla="*/ 59643 h 796263"/>
              <a:gd name="connsiteX6" fmla="*/ 1613533 w 2413000"/>
              <a:gd name="connsiteY6" fmla="*/ 313643 h 796263"/>
              <a:gd name="connsiteX7" fmla="*/ 1816100 w 2413000"/>
              <a:gd name="connsiteY7" fmla="*/ 415243 h 796263"/>
              <a:gd name="connsiteX8" fmla="*/ 2070100 w 2413000"/>
              <a:gd name="connsiteY8" fmla="*/ 478743 h 796263"/>
              <a:gd name="connsiteX9" fmla="*/ 2413000 w 2413000"/>
              <a:gd name="connsiteY9" fmla="*/ 466043 h 796263"/>
              <a:gd name="connsiteX0" fmla="*/ 0 w 2413000"/>
              <a:gd name="connsiteY0" fmla="*/ 364443 h 796263"/>
              <a:gd name="connsiteX1" fmla="*/ 224001 w 2413000"/>
              <a:gd name="connsiteY1" fmla="*/ 300943 h 796263"/>
              <a:gd name="connsiteX2" fmla="*/ 455302 w 2413000"/>
              <a:gd name="connsiteY2" fmla="*/ 148543 h 796263"/>
              <a:gd name="connsiteX3" fmla="*/ 738034 w 2413000"/>
              <a:gd name="connsiteY3" fmla="*/ 34243 h 796263"/>
              <a:gd name="connsiteX4" fmla="*/ 1104900 w 2413000"/>
              <a:gd name="connsiteY4" fmla="*/ 796243 h 796263"/>
              <a:gd name="connsiteX5" fmla="*/ 1333500 w 2413000"/>
              <a:gd name="connsiteY5" fmla="*/ 59643 h 796263"/>
              <a:gd name="connsiteX6" fmla="*/ 1613533 w 2413000"/>
              <a:gd name="connsiteY6" fmla="*/ 288243 h 796263"/>
              <a:gd name="connsiteX7" fmla="*/ 1816100 w 2413000"/>
              <a:gd name="connsiteY7" fmla="*/ 415243 h 796263"/>
              <a:gd name="connsiteX8" fmla="*/ 2070100 w 2413000"/>
              <a:gd name="connsiteY8" fmla="*/ 478743 h 796263"/>
              <a:gd name="connsiteX9" fmla="*/ 2413000 w 2413000"/>
              <a:gd name="connsiteY9" fmla="*/ 466043 h 796263"/>
              <a:gd name="connsiteX0" fmla="*/ 0 w 2413000"/>
              <a:gd name="connsiteY0" fmla="*/ 376298 h 808118"/>
              <a:gd name="connsiteX1" fmla="*/ 224001 w 2413000"/>
              <a:gd name="connsiteY1" fmla="*/ 312798 h 808118"/>
              <a:gd name="connsiteX2" fmla="*/ 503402 w 2413000"/>
              <a:gd name="connsiteY2" fmla="*/ 109598 h 808118"/>
              <a:gd name="connsiteX3" fmla="*/ 738034 w 2413000"/>
              <a:gd name="connsiteY3" fmla="*/ 46098 h 808118"/>
              <a:gd name="connsiteX4" fmla="*/ 1104900 w 2413000"/>
              <a:gd name="connsiteY4" fmla="*/ 808098 h 808118"/>
              <a:gd name="connsiteX5" fmla="*/ 1333500 w 2413000"/>
              <a:gd name="connsiteY5" fmla="*/ 71498 h 808118"/>
              <a:gd name="connsiteX6" fmla="*/ 1613533 w 2413000"/>
              <a:gd name="connsiteY6" fmla="*/ 300098 h 808118"/>
              <a:gd name="connsiteX7" fmla="*/ 1816100 w 2413000"/>
              <a:gd name="connsiteY7" fmla="*/ 427098 h 808118"/>
              <a:gd name="connsiteX8" fmla="*/ 2070100 w 2413000"/>
              <a:gd name="connsiteY8" fmla="*/ 490598 h 808118"/>
              <a:gd name="connsiteX9" fmla="*/ 2413000 w 2413000"/>
              <a:gd name="connsiteY9" fmla="*/ 477898 h 808118"/>
              <a:gd name="connsiteX0" fmla="*/ 0 w 2413000"/>
              <a:gd name="connsiteY0" fmla="*/ 392790 h 824610"/>
              <a:gd name="connsiteX1" fmla="*/ 224001 w 2413000"/>
              <a:gd name="connsiteY1" fmla="*/ 329290 h 824610"/>
              <a:gd name="connsiteX2" fmla="*/ 583568 w 2413000"/>
              <a:gd name="connsiteY2" fmla="*/ 75290 h 824610"/>
              <a:gd name="connsiteX3" fmla="*/ 738034 w 2413000"/>
              <a:gd name="connsiteY3" fmla="*/ 62590 h 824610"/>
              <a:gd name="connsiteX4" fmla="*/ 1104900 w 2413000"/>
              <a:gd name="connsiteY4" fmla="*/ 824590 h 824610"/>
              <a:gd name="connsiteX5" fmla="*/ 1333500 w 2413000"/>
              <a:gd name="connsiteY5" fmla="*/ 87990 h 824610"/>
              <a:gd name="connsiteX6" fmla="*/ 1613533 w 2413000"/>
              <a:gd name="connsiteY6" fmla="*/ 316590 h 824610"/>
              <a:gd name="connsiteX7" fmla="*/ 1816100 w 2413000"/>
              <a:gd name="connsiteY7" fmla="*/ 443590 h 824610"/>
              <a:gd name="connsiteX8" fmla="*/ 2070100 w 2413000"/>
              <a:gd name="connsiteY8" fmla="*/ 507090 h 824610"/>
              <a:gd name="connsiteX9" fmla="*/ 2413000 w 2413000"/>
              <a:gd name="connsiteY9" fmla="*/ 494390 h 824610"/>
              <a:gd name="connsiteX0" fmla="*/ 0 w 2413000"/>
              <a:gd name="connsiteY0" fmla="*/ 362018 h 793838"/>
              <a:gd name="connsiteX1" fmla="*/ 224001 w 2413000"/>
              <a:gd name="connsiteY1" fmla="*/ 298518 h 793838"/>
              <a:gd name="connsiteX2" fmla="*/ 455302 w 2413000"/>
              <a:gd name="connsiteY2" fmla="*/ 158818 h 793838"/>
              <a:gd name="connsiteX3" fmla="*/ 738034 w 2413000"/>
              <a:gd name="connsiteY3" fmla="*/ 31818 h 793838"/>
              <a:gd name="connsiteX4" fmla="*/ 1104900 w 2413000"/>
              <a:gd name="connsiteY4" fmla="*/ 793818 h 793838"/>
              <a:gd name="connsiteX5" fmla="*/ 1333500 w 2413000"/>
              <a:gd name="connsiteY5" fmla="*/ 57218 h 793838"/>
              <a:gd name="connsiteX6" fmla="*/ 1613533 w 2413000"/>
              <a:gd name="connsiteY6" fmla="*/ 285818 h 793838"/>
              <a:gd name="connsiteX7" fmla="*/ 1816100 w 2413000"/>
              <a:gd name="connsiteY7" fmla="*/ 412818 h 793838"/>
              <a:gd name="connsiteX8" fmla="*/ 2070100 w 2413000"/>
              <a:gd name="connsiteY8" fmla="*/ 476318 h 793838"/>
              <a:gd name="connsiteX9" fmla="*/ 2413000 w 2413000"/>
              <a:gd name="connsiteY9" fmla="*/ 463618 h 7938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413000" h="793838">
                <a:moveTo>
                  <a:pt x="0" y="362018"/>
                </a:moveTo>
                <a:cubicBezTo>
                  <a:pt x="123825" y="359901"/>
                  <a:pt x="148117" y="332385"/>
                  <a:pt x="224001" y="298518"/>
                </a:cubicBezTo>
                <a:cubicBezTo>
                  <a:pt x="299885" y="264651"/>
                  <a:pt x="369630" y="203268"/>
                  <a:pt x="455302" y="158818"/>
                </a:cubicBezTo>
                <a:cubicBezTo>
                  <a:pt x="540974" y="114368"/>
                  <a:pt x="629768" y="-74015"/>
                  <a:pt x="738034" y="31818"/>
                </a:cubicBezTo>
                <a:cubicBezTo>
                  <a:pt x="846300" y="137651"/>
                  <a:pt x="1005656" y="789585"/>
                  <a:pt x="1104900" y="793818"/>
                </a:cubicBezTo>
                <a:cubicBezTo>
                  <a:pt x="1204144" y="798051"/>
                  <a:pt x="1248728" y="141885"/>
                  <a:pt x="1333500" y="57218"/>
                </a:cubicBezTo>
                <a:cubicBezTo>
                  <a:pt x="1418272" y="-27449"/>
                  <a:pt x="1533100" y="226551"/>
                  <a:pt x="1613533" y="285818"/>
                </a:cubicBezTo>
                <a:cubicBezTo>
                  <a:pt x="1693966" y="345085"/>
                  <a:pt x="1740006" y="381068"/>
                  <a:pt x="1816100" y="412818"/>
                </a:cubicBezTo>
                <a:cubicBezTo>
                  <a:pt x="1892195" y="444568"/>
                  <a:pt x="1970617" y="467851"/>
                  <a:pt x="2070100" y="476318"/>
                </a:cubicBezTo>
                <a:cubicBezTo>
                  <a:pt x="2169583" y="484785"/>
                  <a:pt x="2400300" y="442451"/>
                  <a:pt x="2413000" y="463618"/>
                </a:cubicBezTo>
              </a:path>
            </a:pathLst>
          </a:custGeom>
          <a:noFill/>
          <a:ln w="19050" cap="flat" cmpd="sng" algn="ctr">
            <a:solidFill>
              <a:srgbClr val="00B05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New Roman" charset="0"/>
            </a:endParaRPr>
          </a:p>
        </p:txBody>
      </p:sp>
      <mc:AlternateContent xmlns:mc="http://schemas.openxmlformats.org/markup-compatibility/2006" xmlns:a14="http://schemas.microsoft.com/office/drawing/2010/main">
        <mc:Choice Requires="a14">
          <p:sp>
            <p:nvSpPr>
              <p:cNvPr id="12" name="TextBox 11"/>
              <p:cNvSpPr txBox="1"/>
              <p:nvPr/>
            </p:nvSpPr>
            <p:spPr>
              <a:xfrm>
                <a:off x="2349500" y="2291388"/>
                <a:ext cx="469900" cy="400110"/>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2000" i="1" smtClean="0">
                          <a:latin typeface="Cambria Math" charset="0"/>
                          <a:ea typeface="Cambria Math" charset="0"/>
                          <a:cs typeface="Cambria Math" charset="0"/>
                        </a:rPr>
                        <m:t>𝜓</m:t>
                      </m:r>
                    </m:oMath>
                  </m:oMathPara>
                </a14:m>
                <a:endParaRPr lang="en-US" sz="2000" dirty="0"/>
              </a:p>
            </p:txBody>
          </p:sp>
        </mc:Choice>
        <mc:Fallback xmlns="">
          <p:sp>
            <p:nvSpPr>
              <p:cNvPr id="12" name="TextBox 11"/>
              <p:cNvSpPr txBox="1">
                <a:spLocks noRot="1" noChangeAspect="1" noMove="1" noResize="1" noEditPoints="1" noAdjustHandles="1" noChangeArrowheads="1" noChangeShapeType="1" noTextEdit="1"/>
              </p:cNvSpPr>
              <p:nvPr/>
            </p:nvSpPr>
            <p:spPr>
              <a:xfrm>
                <a:off x="2349500" y="2291388"/>
                <a:ext cx="469900" cy="400110"/>
              </a:xfrm>
              <a:prstGeom prst="rect">
                <a:avLst/>
              </a:prstGeom>
              <a:blipFill>
                <a:blip r:embed="rId3"/>
                <a:stretch>
                  <a:fillRect b="-12121"/>
                </a:stretch>
              </a:blipFill>
            </p:spPr>
            <p:txBody>
              <a:bodyPr/>
              <a:lstStyle/>
              <a:p>
                <a:r>
                  <a:rPr lang="en-US">
                    <a:noFill/>
                  </a:rPr>
                  <a:t> </a:t>
                </a:r>
              </a:p>
            </p:txBody>
          </p:sp>
        </mc:Fallback>
      </mc:AlternateContent>
      <p:sp>
        <p:nvSpPr>
          <p:cNvPr id="13" name="TextBox 12"/>
          <p:cNvSpPr txBox="1"/>
          <p:nvPr/>
        </p:nvSpPr>
        <p:spPr>
          <a:xfrm>
            <a:off x="3403600" y="2607582"/>
            <a:ext cx="381000" cy="400110"/>
          </a:xfrm>
          <a:prstGeom prst="rect">
            <a:avLst/>
          </a:prstGeom>
          <a:noFill/>
        </p:spPr>
        <p:txBody>
          <a:bodyPr wrap="square" rtlCol="0">
            <a:spAutoFit/>
          </a:bodyPr>
          <a:lstStyle/>
          <a:p>
            <a:r>
              <a:rPr lang="en-US" sz="2000" i="1" dirty="0"/>
              <a:t>x</a:t>
            </a:r>
          </a:p>
        </p:txBody>
      </p:sp>
      <p:sp>
        <p:nvSpPr>
          <p:cNvPr id="14" name="Rectangle 13"/>
          <p:cNvSpPr/>
          <p:nvPr/>
        </p:nvSpPr>
        <p:spPr bwMode="auto">
          <a:xfrm>
            <a:off x="1757815" y="3877584"/>
            <a:ext cx="1905000" cy="1168400"/>
          </a:xfrm>
          <a:prstGeom prst="rect">
            <a:avLst/>
          </a:prstGeom>
          <a:noFill/>
          <a:ln w="1587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New Roman" charset="0"/>
            </a:endParaRPr>
          </a:p>
        </p:txBody>
      </p:sp>
      <p:cxnSp>
        <p:nvCxnSpPr>
          <p:cNvPr id="16" name="Straight Connector 15"/>
          <p:cNvCxnSpPr/>
          <p:nvPr/>
        </p:nvCxnSpPr>
        <p:spPr bwMode="auto">
          <a:xfrm>
            <a:off x="2710315" y="3877584"/>
            <a:ext cx="0" cy="1168400"/>
          </a:xfrm>
          <a:prstGeom prst="line">
            <a:avLst/>
          </a:prstGeom>
          <a:solidFill>
            <a:schemeClr val="accent1"/>
          </a:solidFill>
          <a:ln w="9525" cap="flat" cmpd="sng" algn="ctr">
            <a:solidFill>
              <a:schemeClr val="tx1"/>
            </a:solidFill>
            <a:prstDash val="solid"/>
            <a:round/>
            <a:headEnd type="none" w="med" len="med"/>
            <a:tailEnd type="none" w="med" len="med"/>
          </a:ln>
          <a:effectLst/>
        </p:spPr>
      </p:cxnSp>
      <p:sp>
        <p:nvSpPr>
          <p:cNvPr id="17" name="Freeform 16"/>
          <p:cNvSpPr/>
          <p:nvPr/>
        </p:nvSpPr>
        <p:spPr bwMode="auto">
          <a:xfrm>
            <a:off x="1738765" y="4154334"/>
            <a:ext cx="1924050" cy="900256"/>
          </a:xfrm>
          <a:custGeom>
            <a:avLst/>
            <a:gdLst>
              <a:gd name="connsiteX0" fmla="*/ 0 w 2171700"/>
              <a:gd name="connsiteY0" fmla="*/ 295332 h 587459"/>
              <a:gd name="connsiteX1" fmla="*/ 368300 w 2171700"/>
              <a:gd name="connsiteY1" fmla="*/ 269932 h 587459"/>
              <a:gd name="connsiteX2" fmla="*/ 723900 w 2171700"/>
              <a:gd name="connsiteY2" fmla="*/ 168332 h 587459"/>
              <a:gd name="connsiteX3" fmla="*/ 914400 w 2171700"/>
              <a:gd name="connsiteY3" fmla="*/ 15932 h 587459"/>
              <a:gd name="connsiteX4" fmla="*/ 1104900 w 2171700"/>
              <a:gd name="connsiteY4" fmla="*/ 587432 h 587459"/>
              <a:gd name="connsiteX5" fmla="*/ 1384300 w 2171700"/>
              <a:gd name="connsiteY5" fmla="*/ 41332 h 587459"/>
              <a:gd name="connsiteX6" fmla="*/ 1549400 w 2171700"/>
              <a:gd name="connsiteY6" fmla="*/ 206432 h 587459"/>
              <a:gd name="connsiteX7" fmla="*/ 1638300 w 2171700"/>
              <a:gd name="connsiteY7" fmla="*/ 346132 h 587459"/>
              <a:gd name="connsiteX8" fmla="*/ 2171700 w 2171700"/>
              <a:gd name="connsiteY8" fmla="*/ 409632 h 587459"/>
              <a:gd name="connsiteX9" fmla="*/ 2171700 w 2171700"/>
              <a:gd name="connsiteY9" fmla="*/ 409632 h 587459"/>
              <a:gd name="connsiteX0" fmla="*/ 0 w 2171700"/>
              <a:gd name="connsiteY0" fmla="*/ 295332 h 587459"/>
              <a:gd name="connsiteX1" fmla="*/ 368300 w 2171700"/>
              <a:gd name="connsiteY1" fmla="*/ 269932 h 587459"/>
              <a:gd name="connsiteX2" fmla="*/ 723900 w 2171700"/>
              <a:gd name="connsiteY2" fmla="*/ 168332 h 587459"/>
              <a:gd name="connsiteX3" fmla="*/ 914400 w 2171700"/>
              <a:gd name="connsiteY3" fmla="*/ 15932 h 587459"/>
              <a:gd name="connsiteX4" fmla="*/ 1104900 w 2171700"/>
              <a:gd name="connsiteY4" fmla="*/ 587432 h 587459"/>
              <a:gd name="connsiteX5" fmla="*/ 1384300 w 2171700"/>
              <a:gd name="connsiteY5" fmla="*/ 41332 h 587459"/>
              <a:gd name="connsiteX6" fmla="*/ 1549400 w 2171700"/>
              <a:gd name="connsiteY6" fmla="*/ 206432 h 587459"/>
              <a:gd name="connsiteX7" fmla="*/ 1816100 w 2171700"/>
              <a:gd name="connsiteY7" fmla="*/ 396932 h 587459"/>
              <a:gd name="connsiteX8" fmla="*/ 2171700 w 2171700"/>
              <a:gd name="connsiteY8" fmla="*/ 409632 h 587459"/>
              <a:gd name="connsiteX9" fmla="*/ 2171700 w 2171700"/>
              <a:gd name="connsiteY9" fmla="*/ 409632 h 587459"/>
              <a:gd name="connsiteX0" fmla="*/ 0 w 2171700"/>
              <a:gd name="connsiteY0" fmla="*/ 295332 h 587459"/>
              <a:gd name="connsiteX1" fmla="*/ 368300 w 2171700"/>
              <a:gd name="connsiteY1" fmla="*/ 269932 h 587459"/>
              <a:gd name="connsiteX2" fmla="*/ 723900 w 2171700"/>
              <a:gd name="connsiteY2" fmla="*/ 168332 h 587459"/>
              <a:gd name="connsiteX3" fmla="*/ 914400 w 2171700"/>
              <a:gd name="connsiteY3" fmla="*/ 15932 h 587459"/>
              <a:gd name="connsiteX4" fmla="*/ 1104900 w 2171700"/>
              <a:gd name="connsiteY4" fmla="*/ 587432 h 587459"/>
              <a:gd name="connsiteX5" fmla="*/ 1333500 w 2171700"/>
              <a:gd name="connsiteY5" fmla="*/ 41332 h 587459"/>
              <a:gd name="connsiteX6" fmla="*/ 1549400 w 2171700"/>
              <a:gd name="connsiteY6" fmla="*/ 206432 h 587459"/>
              <a:gd name="connsiteX7" fmla="*/ 1816100 w 2171700"/>
              <a:gd name="connsiteY7" fmla="*/ 396932 h 587459"/>
              <a:gd name="connsiteX8" fmla="*/ 2171700 w 2171700"/>
              <a:gd name="connsiteY8" fmla="*/ 409632 h 587459"/>
              <a:gd name="connsiteX9" fmla="*/ 2171700 w 2171700"/>
              <a:gd name="connsiteY9" fmla="*/ 409632 h 587459"/>
              <a:gd name="connsiteX0" fmla="*/ 0 w 2171700"/>
              <a:gd name="connsiteY0" fmla="*/ 290046 h 582173"/>
              <a:gd name="connsiteX1" fmla="*/ 368300 w 2171700"/>
              <a:gd name="connsiteY1" fmla="*/ 264646 h 582173"/>
              <a:gd name="connsiteX2" fmla="*/ 673100 w 2171700"/>
              <a:gd name="connsiteY2" fmla="*/ 213846 h 582173"/>
              <a:gd name="connsiteX3" fmla="*/ 914400 w 2171700"/>
              <a:gd name="connsiteY3" fmla="*/ 10646 h 582173"/>
              <a:gd name="connsiteX4" fmla="*/ 1104900 w 2171700"/>
              <a:gd name="connsiteY4" fmla="*/ 582146 h 582173"/>
              <a:gd name="connsiteX5" fmla="*/ 1333500 w 2171700"/>
              <a:gd name="connsiteY5" fmla="*/ 36046 h 582173"/>
              <a:gd name="connsiteX6" fmla="*/ 1549400 w 2171700"/>
              <a:gd name="connsiteY6" fmla="*/ 201146 h 582173"/>
              <a:gd name="connsiteX7" fmla="*/ 1816100 w 2171700"/>
              <a:gd name="connsiteY7" fmla="*/ 391646 h 582173"/>
              <a:gd name="connsiteX8" fmla="*/ 2171700 w 2171700"/>
              <a:gd name="connsiteY8" fmla="*/ 404346 h 582173"/>
              <a:gd name="connsiteX9" fmla="*/ 2171700 w 2171700"/>
              <a:gd name="connsiteY9" fmla="*/ 404346 h 582173"/>
              <a:gd name="connsiteX0" fmla="*/ 0 w 2171700"/>
              <a:gd name="connsiteY0" fmla="*/ 290292 h 582419"/>
              <a:gd name="connsiteX1" fmla="*/ 368300 w 2171700"/>
              <a:gd name="connsiteY1" fmla="*/ 302992 h 582419"/>
              <a:gd name="connsiteX2" fmla="*/ 673100 w 2171700"/>
              <a:gd name="connsiteY2" fmla="*/ 214092 h 582419"/>
              <a:gd name="connsiteX3" fmla="*/ 914400 w 2171700"/>
              <a:gd name="connsiteY3" fmla="*/ 10892 h 582419"/>
              <a:gd name="connsiteX4" fmla="*/ 1104900 w 2171700"/>
              <a:gd name="connsiteY4" fmla="*/ 582392 h 582419"/>
              <a:gd name="connsiteX5" fmla="*/ 1333500 w 2171700"/>
              <a:gd name="connsiteY5" fmla="*/ 36292 h 582419"/>
              <a:gd name="connsiteX6" fmla="*/ 1549400 w 2171700"/>
              <a:gd name="connsiteY6" fmla="*/ 201392 h 582419"/>
              <a:gd name="connsiteX7" fmla="*/ 1816100 w 2171700"/>
              <a:gd name="connsiteY7" fmla="*/ 391892 h 582419"/>
              <a:gd name="connsiteX8" fmla="*/ 2171700 w 2171700"/>
              <a:gd name="connsiteY8" fmla="*/ 404592 h 582419"/>
              <a:gd name="connsiteX9" fmla="*/ 2171700 w 2171700"/>
              <a:gd name="connsiteY9" fmla="*/ 404592 h 582419"/>
              <a:gd name="connsiteX0" fmla="*/ 0 w 2171700"/>
              <a:gd name="connsiteY0" fmla="*/ 379192 h 582419"/>
              <a:gd name="connsiteX1" fmla="*/ 368300 w 2171700"/>
              <a:gd name="connsiteY1" fmla="*/ 302992 h 582419"/>
              <a:gd name="connsiteX2" fmla="*/ 673100 w 2171700"/>
              <a:gd name="connsiteY2" fmla="*/ 214092 h 582419"/>
              <a:gd name="connsiteX3" fmla="*/ 914400 w 2171700"/>
              <a:gd name="connsiteY3" fmla="*/ 10892 h 582419"/>
              <a:gd name="connsiteX4" fmla="*/ 1104900 w 2171700"/>
              <a:gd name="connsiteY4" fmla="*/ 582392 h 582419"/>
              <a:gd name="connsiteX5" fmla="*/ 1333500 w 2171700"/>
              <a:gd name="connsiteY5" fmla="*/ 36292 h 582419"/>
              <a:gd name="connsiteX6" fmla="*/ 1549400 w 2171700"/>
              <a:gd name="connsiteY6" fmla="*/ 201392 h 582419"/>
              <a:gd name="connsiteX7" fmla="*/ 1816100 w 2171700"/>
              <a:gd name="connsiteY7" fmla="*/ 391892 h 582419"/>
              <a:gd name="connsiteX8" fmla="*/ 2171700 w 2171700"/>
              <a:gd name="connsiteY8" fmla="*/ 404592 h 582419"/>
              <a:gd name="connsiteX9" fmla="*/ 2171700 w 2171700"/>
              <a:gd name="connsiteY9" fmla="*/ 404592 h 582419"/>
              <a:gd name="connsiteX0" fmla="*/ 0 w 2171700"/>
              <a:gd name="connsiteY0" fmla="*/ 383088 h 586315"/>
              <a:gd name="connsiteX1" fmla="*/ 368300 w 2171700"/>
              <a:gd name="connsiteY1" fmla="*/ 306888 h 586315"/>
              <a:gd name="connsiteX2" fmla="*/ 647700 w 2171700"/>
              <a:gd name="connsiteY2" fmla="*/ 179888 h 586315"/>
              <a:gd name="connsiteX3" fmla="*/ 914400 w 2171700"/>
              <a:gd name="connsiteY3" fmla="*/ 14788 h 586315"/>
              <a:gd name="connsiteX4" fmla="*/ 1104900 w 2171700"/>
              <a:gd name="connsiteY4" fmla="*/ 586288 h 586315"/>
              <a:gd name="connsiteX5" fmla="*/ 1333500 w 2171700"/>
              <a:gd name="connsiteY5" fmla="*/ 40188 h 586315"/>
              <a:gd name="connsiteX6" fmla="*/ 1549400 w 2171700"/>
              <a:gd name="connsiteY6" fmla="*/ 205288 h 586315"/>
              <a:gd name="connsiteX7" fmla="*/ 1816100 w 2171700"/>
              <a:gd name="connsiteY7" fmla="*/ 395788 h 586315"/>
              <a:gd name="connsiteX8" fmla="*/ 2171700 w 2171700"/>
              <a:gd name="connsiteY8" fmla="*/ 408488 h 586315"/>
              <a:gd name="connsiteX9" fmla="*/ 2171700 w 2171700"/>
              <a:gd name="connsiteY9" fmla="*/ 408488 h 586315"/>
              <a:gd name="connsiteX0" fmla="*/ 0 w 2210601"/>
              <a:gd name="connsiteY0" fmla="*/ 383088 h 586315"/>
              <a:gd name="connsiteX1" fmla="*/ 368300 w 2210601"/>
              <a:gd name="connsiteY1" fmla="*/ 306888 h 586315"/>
              <a:gd name="connsiteX2" fmla="*/ 647700 w 2210601"/>
              <a:gd name="connsiteY2" fmla="*/ 179888 h 586315"/>
              <a:gd name="connsiteX3" fmla="*/ 914400 w 2210601"/>
              <a:gd name="connsiteY3" fmla="*/ 14788 h 586315"/>
              <a:gd name="connsiteX4" fmla="*/ 1104900 w 2210601"/>
              <a:gd name="connsiteY4" fmla="*/ 586288 h 586315"/>
              <a:gd name="connsiteX5" fmla="*/ 1333500 w 2210601"/>
              <a:gd name="connsiteY5" fmla="*/ 40188 h 586315"/>
              <a:gd name="connsiteX6" fmla="*/ 1549400 w 2210601"/>
              <a:gd name="connsiteY6" fmla="*/ 205288 h 586315"/>
              <a:gd name="connsiteX7" fmla="*/ 1816100 w 2210601"/>
              <a:gd name="connsiteY7" fmla="*/ 395788 h 586315"/>
              <a:gd name="connsiteX8" fmla="*/ 2171700 w 2210601"/>
              <a:gd name="connsiteY8" fmla="*/ 408488 h 586315"/>
              <a:gd name="connsiteX9" fmla="*/ 2209800 w 2210601"/>
              <a:gd name="connsiteY9" fmla="*/ 471988 h 586315"/>
              <a:gd name="connsiteX0" fmla="*/ 0 w 2413000"/>
              <a:gd name="connsiteY0" fmla="*/ 383088 h 586315"/>
              <a:gd name="connsiteX1" fmla="*/ 368300 w 2413000"/>
              <a:gd name="connsiteY1" fmla="*/ 306888 h 586315"/>
              <a:gd name="connsiteX2" fmla="*/ 647700 w 2413000"/>
              <a:gd name="connsiteY2" fmla="*/ 179888 h 586315"/>
              <a:gd name="connsiteX3" fmla="*/ 914400 w 2413000"/>
              <a:gd name="connsiteY3" fmla="*/ 14788 h 586315"/>
              <a:gd name="connsiteX4" fmla="*/ 1104900 w 2413000"/>
              <a:gd name="connsiteY4" fmla="*/ 586288 h 586315"/>
              <a:gd name="connsiteX5" fmla="*/ 1333500 w 2413000"/>
              <a:gd name="connsiteY5" fmla="*/ 40188 h 586315"/>
              <a:gd name="connsiteX6" fmla="*/ 1549400 w 2413000"/>
              <a:gd name="connsiteY6" fmla="*/ 205288 h 586315"/>
              <a:gd name="connsiteX7" fmla="*/ 1816100 w 2413000"/>
              <a:gd name="connsiteY7" fmla="*/ 395788 h 586315"/>
              <a:gd name="connsiteX8" fmla="*/ 2171700 w 2413000"/>
              <a:gd name="connsiteY8" fmla="*/ 408488 h 586315"/>
              <a:gd name="connsiteX9" fmla="*/ 2413000 w 2413000"/>
              <a:gd name="connsiteY9" fmla="*/ 471988 h 586315"/>
              <a:gd name="connsiteX0" fmla="*/ 0 w 2413000"/>
              <a:gd name="connsiteY0" fmla="*/ 383088 h 586315"/>
              <a:gd name="connsiteX1" fmla="*/ 368300 w 2413000"/>
              <a:gd name="connsiteY1" fmla="*/ 306888 h 586315"/>
              <a:gd name="connsiteX2" fmla="*/ 647700 w 2413000"/>
              <a:gd name="connsiteY2" fmla="*/ 179888 h 586315"/>
              <a:gd name="connsiteX3" fmla="*/ 914400 w 2413000"/>
              <a:gd name="connsiteY3" fmla="*/ 14788 h 586315"/>
              <a:gd name="connsiteX4" fmla="*/ 1104900 w 2413000"/>
              <a:gd name="connsiteY4" fmla="*/ 586288 h 586315"/>
              <a:gd name="connsiteX5" fmla="*/ 1333500 w 2413000"/>
              <a:gd name="connsiteY5" fmla="*/ 40188 h 586315"/>
              <a:gd name="connsiteX6" fmla="*/ 1549400 w 2413000"/>
              <a:gd name="connsiteY6" fmla="*/ 205288 h 586315"/>
              <a:gd name="connsiteX7" fmla="*/ 1816100 w 2413000"/>
              <a:gd name="connsiteY7" fmla="*/ 395788 h 586315"/>
              <a:gd name="connsiteX8" fmla="*/ 2070100 w 2413000"/>
              <a:gd name="connsiteY8" fmla="*/ 459288 h 586315"/>
              <a:gd name="connsiteX9" fmla="*/ 2413000 w 2413000"/>
              <a:gd name="connsiteY9" fmla="*/ 471988 h 586315"/>
              <a:gd name="connsiteX0" fmla="*/ 0 w 2413000"/>
              <a:gd name="connsiteY0" fmla="*/ 394188 h 787908"/>
              <a:gd name="connsiteX1" fmla="*/ 368300 w 2413000"/>
              <a:gd name="connsiteY1" fmla="*/ 317988 h 787908"/>
              <a:gd name="connsiteX2" fmla="*/ 647700 w 2413000"/>
              <a:gd name="connsiteY2" fmla="*/ 190988 h 787908"/>
              <a:gd name="connsiteX3" fmla="*/ 914400 w 2413000"/>
              <a:gd name="connsiteY3" fmla="*/ 25888 h 787908"/>
              <a:gd name="connsiteX4" fmla="*/ 1104900 w 2413000"/>
              <a:gd name="connsiteY4" fmla="*/ 787888 h 787908"/>
              <a:gd name="connsiteX5" fmla="*/ 1333500 w 2413000"/>
              <a:gd name="connsiteY5" fmla="*/ 51288 h 787908"/>
              <a:gd name="connsiteX6" fmla="*/ 1549400 w 2413000"/>
              <a:gd name="connsiteY6" fmla="*/ 216388 h 787908"/>
              <a:gd name="connsiteX7" fmla="*/ 1816100 w 2413000"/>
              <a:gd name="connsiteY7" fmla="*/ 406888 h 787908"/>
              <a:gd name="connsiteX8" fmla="*/ 2070100 w 2413000"/>
              <a:gd name="connsiteY8" fmla="*/ 470388 h 787908"/>
              <a:gd name="connsiteX9" fmla="*/ 2413000 w 2413000"/>
              <a:gd name="connsiteY9" fmla="*/ 483088 h 787908"/>
              <a:gd name="connsiteX0" fmla="*/ 0 w 2413000"/>
              <a:gd name="connsiteY0" fmla="*/ 394188 h 787908"/>
              <a:gd name="connsiteX1" fmla="*/ 368300 w 2413000"/>
              <a:gd name="connsiteY1" fmla="*/ 317988 h 787908"/>
              <a:gd name="connsiteX2" fmla="*/ 647700 w 2413000"/>
              <a:gd name="connsiteY2" fmla="*/ 190988 h 787908"/>
              <a:gd name="connsiteX3" fmla="*/ 914400 w 2413000"/>
              <a:gd name="connsiteY3" fmla="*/ 25888 h 787908"/>
              <a:gd name="connsiteX4" fmla="*/ 1104900 w 2413000"/>
              <a:gd name="connsiteY4" fmla="*/ 787888 h 787908"/>
              <a:gd name="connsiteX5" fmla="*/ 1333500 w 2413000"/>
              <a:gd name="connsiteY5" fmla="*/ 51288 h 787908"/>
              <a:gd name="connsiteX6" fmla="*/ 1549400 w 2413000"/>
              <a:gd name="connsiteY6" fmla="*/ 216388 h 787908"/>
              <a:gd name="connsiteX7" fmla="*/ 1816100 w 2413000"/>
              <a:gd name="connsiteY7" fmla="*/ 406888 h 787908"/>
              <a:gd name="connsiteX8" fmla="*/ 2070100 w 2413000"/>
              <a:gd name="connsiteY8" fmla="*/ 470388 h 787908"/>
              <a:gd name="connsiteX9" fmla="*/ 2413000 w 2413000"/>
              <a:gd name="connsiteY9" fmla="*/ 457688 h 787908"/>
              <a:gd name="connsiteX0" fmla="*/ 0 w 2413000"/>
              <a:gd name="connsiteY0" fmla="*/ 400579 h 794299"/>
              <a:gd name="connsiteX1" fmla="*/ 368300 w 2413000"/>
              <a:gd name="connsiteY1" fmla="*/ 324379 h 794299"/>
              <a:gd name="connsiteX2" fmla="*/ 679767 w 2413000"/>
              <a:gd name="connsiteY2" fmla="*/ 159279 h 794299"/>
              <a:gd name="connsiteX3" fmla="*/ 914400 w 2413000"/>
              <a:gd name="connsiteY3" fmla="*/ 32279 h 794299"/>
              <a:gd name="connsiteX4" fmla="*/ 1104900 w 2413000"/>
              <a:gd name="connsiteY4" fmla="*/ 794279 h 794299"/>
              <a:gd name="connsiteX5" fmla="*/ 1333500 w 2413000"/>
              <a:gd name="connsiteY5" fmla="*/ 57679 h 794299"/>
              <a:gd name="connsiteX6" fmla="*/ 1549400 w 2413000"/>
              <a:gd name="connsiteY6" fmla="*/ 222779 h 794299"/>
              <a:gd name="connsiteX7" fmla="*/ 1816100 w 2413000"/>
              <a:gd name="connsiteY7" fmla="*/ 413279 h 794299"/>
              <a:gd name="connsiteX8" fmla="*/ 2070100 w 2413000"/>
              <a:gd name="connsiteY8" fmla="*/ 476779 h 794299"/>
              <a:gd name="connsiteX9" fmla="*/ 2413000 w 2413000"/>
              <a:gd name="connsiteY9" fmla="*/ 464079 h 794299"/>
              <a:gd name="connsiteX0" fmla="*/ 0 w 2413000"/>
              <a:gd name="connsiteY0" fmla="*/ 405726 h 799446"/>
              <a:gd name="connsiteX1" fmla="*/ 368300 w 2413000"/>
              <a:gd name="connsiteY1" fmla="*/ 329526 h 799446"/>
              <a:gd name="connsiteX2" fmla="*/ 743900 w 2413000"/>
              <a:gd name="connsiteY2" fmla="*/ 139026 h 799446"/>
              <a:gd name="connsiteX3" fmla="*/ 914400 w 2413000"/>
              <a:gd name="connsiteY3" fmla="*/ 37426 h 799446"/>
              <a:gd name="connsiteX4" fmla="*/ 1104900 w 2413000"/>
              <a:gd name="connsiteY4" fmla="*/ 799426 h 799446"/>
              <a:gd name="connsiteX5" fmla="*/ 1333500 w 2413000"/>
              <a:gd name="connsiteY5" fmla="*/ 62826 h 799446"/>
              <a:gd name="connsiteX6" fmla="*/ 1549400 w 2413000"/>
              <a:gd name="connsiteY6" fmla="*/ 227926 h 799446"/>
              <a:gd name="connsiteX7" fmla="*/ 1816100 w 2413000"/>
              <a:gd name="connsiteY7" fmla="*/ 418426 h 799446"/>
              <a:gd name="connsiteX8" fmla="*/ 2070100 w 2413000"/>
              <a:gd name="connsiteY8" fmla="*/ 481926 h 799446"/>
              <a:gd name="connsiteX9" fmla="*/ 2413000 w 2413000"/>
              <a:gd name="connsiteY9" fmla="*/ 469226 h 799446"/>
              <a:gd name="connsiteX0" fmla="*/ 0 w 2413000"/>
              <a:gd name="connsiteY0" fmla="*/ 405726 h 799446"/>
              <a:gd name="connsiteX1" fmla="*/ 368300 w 2413000"/>
              <a:gd name="connsiteY1" fmla="*/ 329526 h 799446"/>
              <a:gd name="connsiteX2" fmla="*/ 743900 w 2413000"/>
              <a:gd name="connsiteY2" fmla="*/ 139026 h 799446"/>
              <a:gd name="connsiteX3" fmla="*/ 914400 w 2413000"/>
              <a:gd name="connsiteY3" fmla="*/ 37426 h 799446"/>
              <a:gd name="connsiteX4" fmla="*/ 1104900 w 2413000"/>
              <a:gd name="connsiteY4" fmla="*/ 799426 h 799446"/>
              <a:gd name="connsiteX5" fmla="*/ 1333500 w 2413000"/>
              <a:gd name="connsiteY5" fmla="*/ 62826 h 799446"/>
              <a:gd name="connsiteX6" fmla="*/ 1501300 w 2413000"/>
              <a:gd name="connsiteY6" fmla="*/ 240626 h 799446"/>
              <a:gd name="connsiteX7" fmla="*/ 1816100 w 2413000"/>
              <a:gd name="connsiteY7" fmla="*/ 418426 h 799446"/>
              <a:gd name="connsiteX8" fmla="*/ 2070100 w 2413000"/>
              <a:gd name="connsiteY8" fmla="*/ 481926 h 799446"/>
              <a:gd name="connsiteX9" fmla="*/ 2413000 w 2413000"/>
              <a:gd name="connsiteY9" fmla="*/ 469226 h 799446"/>
              <a:gd name="connsiteX0" fmla="*/ 0 w 2413000"/>
              <a:gd name="connsiteY0" fmla="*/ 390646 h 784366"/>
              <a:gd name="connsiteX1" fmla="*/ 368300 w 2413000"/>
              <a:gd name="connsiteY1" fmla="*/ 314446 h 784366"/>
              <a:gd name="connsiteX2" fmla="*/ 631667 w 2413000"/>
              <a:gd name="connsiteY2" fmla="*/ 212846 h 784366"/>
              <a:gd name="connsiteX3" fmla="*/ 914400 w 2413000"/>
              <a:gd name="connsiteY3" fmla="*/ 22346 h 784366"/>
              <a:gd name="connsiteX4" fmla="*/ 1104900 w 2413000"/>
              <a:gd name="connsiteY4" fmla="*/ 784346 h 784366"/>
              <a:gd name="connsiteX5" fmla="*/ 1333500 w 2413000"/>
              <a:gd name="connsiteY5" fmla="*/ 47746 h 784366"/>
              <a:gd name="connsiteX6" fmla="*/ 1501300 w 2413000"/>
              <a:gd name="connsiteY6" fmla="*/ 225546 h 784366"/>
              <a:gd name="connsiteX7" fmla="*/ 1816100 w 2413000"/>
              <a:gd name="connsiteY7" fmla="*/ 403346 h 784366"/>
              <a:gd name="connsiteX8" fmla="*/ 2070100 w 2413000"/>
              <a:gd name="connsiteY8" fmla="*/ 466846 h 784366"/>
              <a:gd name="connsiteX9" fmla="*/ 2413000 w 2413000"/>
              <a:gd name="connsiteY9" fmla="*/ 454146 h 784366"/>
              <a:gd name="connsiteX0" fmla="*/ 0 w 2413000"/>
              <a:gd name="connsiteY0" fmla="*/ 390646 h 784366"/>
              <a:gd name="connsiteX1" fmla="*/ 368300 w 2413000"/>
              <a:gd name="connsiteY1" fmla="*/ 314446 h 784366"/>
              <a:gd name="connsiteX2" fmla="*/ 631667 w 2413000"/>
              <a:gd name="connsiteY2" fmla="*/ 212846 h 784366"/>
              <a:gd name="connsiteX3" fmla="*/ 914400 w 2413000"/>
              <a:gd name="connsiteY3" fmla="*/ 22346 h 784366"/>
              <a:gd name="connsiteX4" fmla="*/ 1104900 w 2413000"/>
              <a:gd name="connsiteY4" fmla="*/ 784346 h 784366"/>
              <a:gd name="connsiteX5" fmla="*/ 1333500 w 2413000"/>
              <a:gd name="connsiteY5" fmla="*/ 47746 h 784366"/>
              <a:gd name="connsiteX6" fmla="*/ 1613533 w 2413000"/>
              <a:gd name="connsiteY6" fmla="*/ 301746 h 784366"/>
              <a:gd name="connsiteX7" fmla="*/ 1816100 w 2413000"/>
              <a:gd name="connsiteY7" fmla="*/ 403346 h 784366"/>
              <a:gd name="connsiteX8" fmla="*/ 2070100 w 2413000"/>
              <a:gd name="connsiteY8" fmla="*/ 466846 h 784366"/>
              <a:gd name="connsiteX9" fmla="*/ 2413000 w 2413000"/>
              <a:gd name="connsiteY9" fmla="*/ 454146 h 784366"/>
              <a:gd name="connsiteX0" fmla="*/ 0 w 2413000"/>
              <a:gd name="connsiteY0" fmla="*/ 392353 h 786073"/>
              <a:gd name="connsiteX1" fmla="*/ 368300 w 2413000"/>
              <a:gd name="connsiteY1" fmla="*/ 316153 h 786073"/>
              <a:gd name="connsiteX2" fmla="*/ 599601 w 2413000"/>
              <a:gd name="connsiteY2" fmla="*/ 201853 h 786073"/>
              <a:gd name="connsiteX3" fmla="*/ 914400 w 2413000"/>
              <a:gd name="connsiteY3" fmla="*/ 24053 h 786073"/>
              <a:gd name="connsiteX4" fmla="*/ 1104900 w 2413000"/>
              <a:gd name="connsiteY4" fmla="*/ 786053 h 786073"/>
              <a:gd name="connsiteX5" fmla="*/ 1333500 w 2413000"/>
              <a:gd name="connsiteY5" fmla="*/ 49453 h 786073"/>
              <a:gd name="connsiteX6" fmla="*/ 1613533 w 2413000"/>
              <a:gd name="connsiteY6" fmla="*/ 303453 h 786073"/>
              <a:gd name="connsiteX7" fmla="*/ 1816100 w 2413000"/>
              <a:gd name="connsiteY7" fmla="*/ 405053 h 786073"/>
              <a:gd name="connsiteX8" fmla="*/ 2070100 w 2413000"/>
              <a:gd name="connsiteY8" fmla="*/ 468553 h 786073"/>
              <a:gd name="connsiteX9" fmla="*/ 2413000 w 2413000"/>
              <a:gd name="connsiteY9" fmla="*/ 455853 h 786073"/>
              <a:gd name="connsiteX0" fmla="*/ 0 w 2413000"/>
              <a:gd name="connsiteY0" fmla="*/ 392353 h 786073"/>
              <a:gd name="connsiteX1" fmla="*/ 240034 w 2413000"/>
              <a:gd name="connsiteY1" fmla="*/ 316153 h 786073"/>
              <a:gd name="connsiteX2" fmla="*/ 599601 w 2413000"/>
              <a:gd name="connsiteY2" fmla="*/ 201853 h 786073"/>
              <a:gd name="connsiteX3" fmla="*/ 914400 w 2413000"/>
              <a:gd name="connsiteY3" fmla="*/ 24053 h 786073"/>
              <a:gd name="connsiteX4" fmla="*/ 1104900 w 2413000"/>
              <a:gd name="connsiteY4" fmla="*/ 786053 h 786073"/>
              <a:gd name="connsiteX5" fmla="*/ 1333500 w 2413000"/>
              <a:gd name="connsiteY5" fmla="*/ 49453 h 786073"/>
              <a:gd name="connsiteX6" fmla="*/ 1613533 w 2413000"/>
              <a:gd name="connsiteY6" fmla="*/ 303453 h 786073"/>
              <a:gd name="connsiteX7" fmla="*/ 1816100 w 2413000"/>
              <a:gd name="connsiteY7" fmla="*/ 405053 h 786073"/>
              <a:gd name="connsiteX8" fmla="*/ 2070100 w 2413000"/>
              <a:gd name="connsiteY8" fmla="*/ 468553 h 786073"/>
              <a:gd name="connsiteX9" fmla="*/ 2413000 w 2413000"/>
              <a:gd name="connsiteY9" fmla="*/ 455853 h 786073"/>
              <a:gd name="connsiteX0" fmla="*/ 0 w 2413000"/>
              <a:gd name="connsiteY0" fmla="*/ 392353 h 786073"/>
              <a:gd name="connsiteX1" fmla="*/ 240034 w 2413000"/>
              <a:gd name="connsiteY1" fmla="*/ 316153 h 786073"/>
              <a:gd name="connsiteX2" fmla="*/ 439269 w 2413000"/>
              <a:gd name="connsiteY2" fmla="*/ 201853 h 786073"/>
              <a:gd name="connsiteX3" fmla="*/ 914400 w 2413000"/>
              <a:gd name="connsiteY3" fmla="*/ 24053 h 786073"/>
              <a:gd name="connsiteX4" fmla="*/ 1104900 w 2413000"/>
              <a:gd name="connsiteY4" fmla="*/ 786053 h 786073"/>
              <a:gd name="connsiteX5" fmla="*/ 1333500 w 2413000"/>
              <a:gd name="connsiteY5" fmla="*/ 49453 h 786073"/>
              <a:gd name="connsiteX6" fmla="*/ 1613533 w 2413000"/>
              <a:gd name="connsiteY6" fmla="*/ 303453 h 786073"/>
              <a:gd name="connsiteX7" fmla="*/ 1816100 w 2413000"/>
              <a:gd name="connsiteY7" fmla="*/ 405053 h 786073"/>
              <a:gd name="connsiteX8" fmla="*/ 2070100 w 2413000"/>
              <a:gd name="connsiteY8" fmla="*/ 468553 h 786073"/>
              <a:gd name="connsiteX9" fmla="*/ 2413000 w 2413000"/>
              <a:gd name="connsiteY9" fmla="*/ 455853 h 786073"/>
              <a:gd name="connsiteX0" fmla="*/ 0 w 2413000"/>
              <a:gd name="connsiteY0" fmla="*/ 392353 h 786073"/>
              <a:gd name="connsiteX1" fmla="*/ 240034 w 2413000"/>
              <a:gd name="connsiteY1" fmla="*/ 316153 h 786073"/>
              <a:gd name="connsiteX2" fmla="*/ 439269 w 2413000"/>
              <a:gd name="connsiteY2" fmla="*/ 201853 h 786073"/>
              <a:gd name="connsiteX3" fmla="*/ 738034 w 2413000"/>
              <a:gd name="connsiteY3" fmla="*/ 24053 h 786073"/>
              <a:gd name="connsiteX4" fmla="*/ 1104900 w 2413000"/>
              <a:gd name="connsiteY4" fmla="*/ 786053 h 786073"/>
              <a:gd name="connsiteX5" fmla="*/ 1333500 w 2413000"/>
              <a:gd name="connsiteY5" fmla="*/ 49453 h 786073"/>
              <a:gd name="connsiteX6" fmla="*/ 1613533 w 2413000"/>
              <a:gd name="connsiteY6" fmla="*/ 303453 h 786073"/>
              <a:gd name="connsiteX7" fmla="*/ 1816100 w 2413000"/>
              <a:gd name="connsiteY7" fmla="*/ 405053 h 786073"/>
              <a:gd name="connsiteX8" fmla="*/ 2070100 w 2413000"/>
              <a:gd name="connsiteY8" fmla="*/ 468553 h 786073"/>
              <a:gd name="connsiteX9" fmla="*/ 2413000 w 2413000"/>
              <a:gd name="connsiteY9" fmla="*/ 455853 h 786073"/>
              <a:gd name="connsiteX0" fmla="*/ 0 w 2413000"/>
              <a:gd name="connsiteY0" fmla="*/ 354253 h 786073"/>
              <a:gd name="connsiteX1" fmla="*/ 240034 w 2413000"/>
              <a:gd name="connsiteY1" fmla="*/ 316153 h 786073"/>
              <a:gd name="connsiteX2" fmla="*/ 439269 w 2413000"/>
              <a:gd name="connsiteY2" fmla="*/ 201853 h 786073"/>
              <a:gd name="connsiteX3" fmla="*/ 738034 w 2413000"/>
              <a:gd name="connsiteY3" fmla="*/ 24053 h 786073"/>
              <a:gd name="connsiteX4" fmla="*/ 1104900 w 2413000"/>
              <a:gd name="connsiteY4" fmla="*/ 786053 h 786073"/>
              <a:gd name="connsiteX5" fmla="*/ 1333500 w 2413000"/>
              <a:gd name="connsiteY5" fmla="*/ 49453 h 786073"/>
              <a:gd name="connsiteX6" fmla="*/ 1613533 w 2413000"/>
              <a:gd name="connsiteY6" fmla="*/ 303453 h 786073"/>
              <a:gd name="connsiteX7" fmla="*/ 1816100 w 2413000"/>
              <a:gd name="connsiteY7" fmla="*/ 405053 h 786073"/>
              <a:gd name="connsiteX8" fmla="*/ 2070100 w 2413000"/>
              <a:gd name="connsiteY8" fmla="*/ 468553 h 786073"/>
              <a:gd name="connsiteX9" fmla="*/ 2413000 w 2413000"/>
              <a:gd name="connsiteY9" fmla="*/ 455853 h 786073"/>
              <a:gd name="connsiteX0" fmla="*/ 0 w 2413000"/>
              <a:gd name="connsiteY0" fmla="*/ 353941 h 785761"/>
              <a:gd name="connsiteX1" fmla="*/ 224001 w 2413000"/>
              <a:gd name="connsiteY1" fmla="*/ 290441 h 785761"/>
              <a:gd name="connsiteX2" fmla="*/ 439269 w 2413000"/>
              <a:gd name="connsiteY2" fmla="*/ 201541 h 785761"/>
              <a:gd name="connsiteX3" fmla="*/ 738034 w 2413000"/>
              <a:gd name="connsiteY3" fmla="*/ 23741 h 785761"/>
              <a:gd name="connsiteX4" fmla="*/ 1104900 w 2413000"/>
              <a:gd name="connsiteY4" fmla="*/ 785741 h 785761"/>
              <a:gd name="connsiteX5" fmla="*/ 1333500 w 2413000"/>
              <a:gd name="connsiteY5" fmla="*/ 49141 h 785761"/>
              <a:gd name="connsiteX6" fmla="*/ 1613533 w 2413000"/>
              <a:gd name="connsiteY6" fmla="*/ 303141 h 785761"/>
              <a:gd name="connsiteX7" fmla="*/ 1816100 w 2413000"/>
              <a:gd name="connsiteY7" fmla="*/ 404741 h 785761"/>
              <a:gd name="connsiteX8" fmla="*/ 2070100 w 2413000"/>
              <a:gd name="connsiteY8" fmla="*/ 468241 h 785761"/>
              <a:gd name="connsiteX9" fmla="*/ 2413000 w 2413000"/>
              <a:gd name="connsiteY9" fmla="*/ 455541 h 785761"/>
              <a:gd name="connsiteX0" fmla="*/ 0 w 2413000"/>
              <a:gd name="connsiteY0" fmla="*/ 357682 h 789502"/>
              <a:gd name="connsiteX1" fmla="*/ 224001 w 2413000"/>
              <a:gd name="connsiteY1" fmla="*/ 294182 h 789502"/>
              <a:gd name="connsiteX2" fmla="*/ 439269 w 2413000"/>
              <a:gd name="connsiteY2" fmla="*/ 179882 h 789502"/>
              <a:gd name="connsiteX3" fmla="*/ 738034 w 2413000"/>
              <a:gd name="connsiteY3" fmla="*/ 27482 h 789502"/>
              <a:gd name="connsiteX4" fmla="*/ 1104900 w 2413000"/>
              <a:gd name="connsiteY4" fmla="*/ 789482 h 789502"/>
              <a:gd name="connsiteX5" fmla="*/ 1333500 w 2413000"/>
              <a:gd name="connsiteY5" fmla="*/ 52882 h 789502"/>
              <a:gd name="connsiteX6" fmla="*/ 1613533 w 2413000"/>
              <a:gd name="connsiteY6" fmla="*/ 306882 h 789502"/>
              <a:gd name="connsiteX7" fmla="*/ 1816100 w 2413000"/>
              <a:gd name="connsiteY7" fmla="*/ 408482 h 789502"/>
              <a:gd name="connsiteX8" fmla="*/ 2070100 w 2413000"/>
              <a:gd name="connsiteY8" fmla="*/ 471982 h 789502"/>
              <a:gd name="connsiteX9" fmla="*/ 2413000 w 2413000"/>
              <a:gd name="connsiteY9" fmla="*/ 459282 h 789502"/>
              <a:gd name="connsiteX0" fmla="*/ 0 w 2413000"/>
              <a:gd name="connsiteY0" fmla="*/ 364443 h 796263"/>
              <a:gd name="connsiteX1" fmla="*/ 224001 w 2413000"/>
              <a:gd name="connsiteY1" fmla="*/ 300943 h 796263"/>
              <a:gd name="connsiteX2" fmla="*/ 439269 w 2413000"/>
              <a:gd name="connsiteY2" fmla="*/ 148543 h 796263"/>
              <a:gd name="connsiteX3" fmla="*/ 738034 w 2413000"/>
              <a:gd name="connsiteY3" fmla="*/ 34243 h 796263"/>
              <a:gd name="connsiteX4" fmla="*/ 1104900 w 2413000"/>
              <a:gd name="connsiteY4" fmla="*/ 796243 h 796263"/>
              <a:gd name="connsiteX5" fmla="*/ 1333500 w 2413000"/>
              <a:gd name="connsiteY5" fmla="*/ 59643 h 796263"/>
              <a:gd name="connsiteX6" fmla="*/ 1613533 w 2413000"/>
              <a:gd name="connsiteY6" fmla="*/ 313643 h 796263"/>
              <a:gd name="connsiteX7" fmla="*/ 1816100 w 2413000"/>
              <a:gd name="connsiteY7" fmla="*/ 415243 h 796263"/>
              <a:gd name="connsiteX8" fmla="*/ 2070100 w 2413000"/>
              <a:gd name="connsiteY8" fmla="*/ 478743 h 796263"/>
              <a:gd name="connsiteX9" fmla="*/ 2413000 w 2413000"/>
              <a:gd name="connsiteY9" fmla="*/ 466043 h 796263"/>
              <a:gd name="connsiteX0" fmla="*/ 0 w 2413000"/>
              <a:gd name="connsiteY0" fmla="*/ 364443 h 796263"/>
              <a:gd name="connsiteX1" fmla="*/ 224001 w 2413000"/>
              <a:gd name="connsiteY1" fmla="*/ 300943 h 796263"/>
              <a:gd name="connsiteX2" fmla="*/ 455302 w 2413000"/>
              <a:gd name="connsiteY2" fmla="*/ 148543 h 796263"/>
              <a:gd name="connsiteX3" fmla="*/ 738034 w 2413000"/>
              <a:gd name="connsiteY3" fmla="*/ 34243 h 796263"/>
              <a:gd name="connsiteX4" fmla="*/ 1104900 w 2413000"/>
              <a:gd name="connsiteY4" fmla="*/ 796243 h 796263"/>
              <a:gd name="connsiteX5" fmla="*/ 1333500 w 2413000"/>
              <a:gd name="connsiteY5" fmla="*/ 59643 h 796263"/>
              <a:gd name="connsiteX6" fmla="*/ 1613533 w 2413000"/>
              <a:gd name="connsiteY6" fmla="*/ 313643 h 796263"/>
              <a:gd name="connsiteX7" fmla="*/ 1816100 w 2413000"/>
              <a:gd name="connsiteY7" fmla="*/ 415243 h 796263"/>
              <a:gd name="connsiteX8" fmla="*/ 2070100 w 2413000"/>
              <a:gd name="connsiteY8" fmla="*/ 478743 h 796263"/>
              <a:gd name="connsiteX9" fmla="*/ 2413000 w 2413000"/>
              <a:gd name="connsiteY9" fmla="*/ 466043 h 796263"/>
              <a:gd name="connsiteX0" fmla="*/ 0 w 2413000"/>
              <a:gd name="connsiteY0" fmla="*/ 364443 h 796263"/>
              <a:gd name="connsiteX1" fmla="*/ 224001 w 2413000"/>
              <a:gd name="connsiteY1" fmla="*/ 300943 h 796263"/>
              <a:gd name="connsiteX2" fmla="*/ 407202 w 2413000"/>
              <a:gd name="connsiteY2" fmla="*/ 148543 h 796263"/>
              <a:gd name="connsiteX3" fmla="*/ 738034 w 2413000"/>
              <a:gd name="connsiteY3" fmla="*/ 34243 h 796263"/>
              <a:gd name="connsiteX4" fmla="*/ 1104900 w 2413000"/>
              <a:gd name="connsiteY4" fmla="*/ 796243 h 796263"/>
              <a:gd name="connsiteX5" fmla="*/ 1333500 w 2413000"/>
              <a:gd name="connsiteY5" fmla="*/ 59643 h 796263"/>
              <a:gd name="connsiteX6" fmla="*/ 1613533 w 2413000"/>
              <a:gd name="connsiteY6" fmla="*/ 313643 h 796263"/>
              <a:gd name="connsiteX7" fmla="*/ 1816100 w 2413000"/>
              <a:gd name="connsiteY7" fmla="*/ 415243 h 796263"/>
              <a:gd name="connsiteX8" fmla="*/ 2070100 w 2413000"/>
              <a:gd name="connsiteY8" fmla="*/ 478743 h 796263"/>
              <a:gd name="connsiteX9" fmla="*/ 2413000 w 2413000"/>
              <a:gd name="connsiteY9" fmla="*/ 466043 h 796263"/>
              <a:gd name="connsiteX0" fmla="*/ 0 w 2413000"/>
              <a:gd name="connsiteY0" fmla="*/ 363702 h 795522"/>
              <a:gd name="connsiteX1" fmla="*/ 224001 w 2413000"/>
              <a:gd name="connsiteY1" fmla="*/ 262102 h 795522"/>
              <a:gd name="connsiteX2" fmla="*/ 407202 w 2413000"/>
              <a:gd name="connsiteY2" fmla="*/ 147802 h 795522"/>
              <a:gd name="connsiteX3" fmla="*/ 738034 w 2413000"/>
              <a:gd name="connsiteY3" fmla="*/ 33502 h 795522"/>
              <a:gd name="connsiteX4" fmla="*/ 1104900 w 2413000"/>
              <a:gd name="connsiteY4" fmla="*/ 795502 h 795522"/>
              <a:gd name="connsiteX5" fmla="*/ 1333500 w 2413000"/>
              <a:gd name="connsiteY5" fmla="*/ 58902 h 795522"/>
              <a:gd name="connsiteX6" fmla="*/ 1613533 w 2413000"/>
              <a:gd name="connsiteY6" fmla="*/ 312902 h 795522"/>
              <a:gd name="connsiteX7" fmla="*/ 1816100 w 2413000"/>
              <a:gd name="connsiteY7" fmla="*/ 414502 h 795522"/>
              <a:gd name="connsiteX8" fmla="*/ 2070100 w 2413000"/>
              <a:gd name="connsiteY8" fmla="*/ 478002 h 795522"/>
              <a:gd name="connsiteX9" fmla="*/ 2413000 w 2413000"/>
              <a:gd name="connsiteY9" fmla="*/ 465302 h 795522"/>
              <a:gd name="connsiteX0" fmla="*/ 0 w 2413000"/>
              <a:gd name="connsiteY0" fmla="*/ 364443 h 796263"/>
              <a:gd name="connsiteX1" fmla="*/ 224001 w 2413000"/>
              <a:gd name="connsiteY1" fmla="*/ 300943 h 796263"/>
              <a:gd name="connsiteX2" fmla="*/ 407202 w 2413000"/>
              <a:gd name="connsiteY2" fmla="*/ 148543 h 796263"/>
              <a:gd name="connsiteX3" fmla="*/ 738034 w 2413000"/>
              <a:gd name="connsiteY3" fmla="*/ 34243 h 796263"/>
              <a:gd name="connsiteX4" fmla="*/ 1104900 w 2413000"/>
              <a:gd name="connsiteY4" fmla="*/ 796243 h 796263"/>
              <a:gd name="connsiteX5" fmla="*/ 1333500 w 2413000"/>
              <a:gd name="connsiteY5" fmla="*/ 59643 h 796263"/>
              <a:gd name="connsiteX6" fmla="*/ 1613533 w 2413000"/>
              <a:gd name="connsiteY6" fmla="*/ 313643 h 796263"/>
              <a:gd name="connsiteX7" fmla="*/ 1816100 w 2413000"/>
              <a:gd name="connsiteY7" fmla="*/ 415243 h 796263"/>
              <a:gd name="connsiteX8" fmla="*/ 2070100 w 2413000"/>
              <a:gd name="connsiteY8" fmla="*/ 478743 h 796263"/>
              <a:gd name="connsiteX9" fmla="*/ 2413000 w 2413000"/>
              <a:gd name="connsiteY9" fmla="*/ 466043 h 796263"/>
              <a:gd name="connsiteX0" fmla="*/ 0 w 2413000"/>
              <a:gd name="connsiteY0" fmla="*/ 364443 h 796263"/>
              <a:gd name="connsiteX1" fmla="*/ 224001 w 2413000"/>
              <a:gd name="connsiteY1" fmla="*/ 300943 h 796263"/>
              <a:gd name="connsiteX2" fmla="*/ 455302 w 2413000"/>
              <a:gd name="connsiteY2" fmla="*/ 148543 h 796263"/>
              <a:gd name="connsiteX3" fmla="*/ 738034 w 2413000"/>
              <a:gd name="connsiteY3" fmla="*/ 34243 h 796263"/>
              <a:gd name="connsiteX4" fmla="*/ 1104900 w 2413000"/>
              <a:gd name="connsiteY4" fmla="*/ 796243 h 796263"/>
              <a:gd name="connsiteX5" fmla="*/ 1333500 w 2413000"/>
              <a:gd name="connsiteY5" fmla="*/ 59643 h 796263"/>
              <a:gd name="connsiteX6" fmla="*/ 1613533 w 2413000"/>
              <a:gd name="connsiteY6" fmla="*/ 313643 h 796263"/>
              <a:gd name="connsiteX7" fmla="*/ 1816100 w 2413000"/>
              <a:gd name="connsiteY7" fmla="*/ 415243 h 796263"/>
              <a:gd name="connsiteX8" fmla="*/ 2070100 w 2413000"/>
              <a:gd name="connsiteY8" fmla="*/ 478743 h 796263"/>
              <a:gd name="connsiteX9" fmla="*/ 2413000 w 2413000"/>
              <a:gd name="connsiteY9" fmla="*/ 466043 h 796263"/>
              <a:gd name="connsiteX0" fmla="*/ 0 w 2413000"/>
              <a:gd name="connsiteY0" fmla="*/ 364443 h 796263"/>
              <a:gd name="connsiteX1" fmla="*/ 224001 w 2413000"/>
              <a:gd name="connsiteY1" fmla="*/ 300943 h 796263"/>
              <a:gd name="connsiteX2" fmla="*/ 455302 w 2413000"/>
              <a:gd name="connsiteY2" fmla="*/ 148543 h 796263"/>
              <a:gd name="connsiteX3" fmla="*/ 738034 w 2413000"/>
              <a:gd name="connsiteY3" fmla="*/ 34243 h 796263"/>
              <a:gd name="connsiteX4" fmla="*/ 1104900 w 2413000"/>
              <a:gd name="connsiteY4" fmla="*/ 796243 h 796263"/>
              <a:gd name="connsiteX5" fmla="*/ 1333500 w 2413000"/>
              <a:gd name="connsiteY5" fmla="*/ 59643 h 796263"/>
              <a:gd name="connsiteX6" fmla="*/ 1613533 w 2413000"/>
              <a:gd name="connsiteY6" fmla="*/ 288243 h 796263"/>
              <a:gd name="connsiteX7" fmla="*/ 1816100 w 2413000"/>
              <a:gd name="connsiteY7" fmla="*/ 415243 h 796263"/>
              <a:gd name="connsiteX8" fmla="*/ 2070100 w 2413000"/>
              <a:gd name="connsiteY8" fmla="*/ 478743 h 796263"/>
              <a:gd name="connsiteX9" fmla="*/ 2413000 w 2413000"/>
              <a:gd name="connsiteY9" fmla="*/ 466043 h 796263"/>
              <a:gd name="connsiteX0" fmla="*/ 0 w 2413000"/>
              <a:gd name="connsiteY0" fmla="*/ 376298 h 808118"/>
              <a:gd name="connsiteX1" fmla="*/ 224001 w 2413000"/>
              <a:gd name="connsiteY1" fmla="*/ 312798 h 808118"/>
              <a:gd name="connsiteX2" fmla="*/ 503402 w 2413000"/>
              <a:gd name="connsiteY2" fmla="*/ 109598 h 808118"/>
              <a:gd name="connsiteX3" fmla="*/ 738034 w 2413000"/>
              <a:gd name="connsiteY3" fmla="*/ 46098 h 808118"/>
              <a:gd name="connsiteX4" fmla="*/ 1104900 w 2413000"/>
              <a:gd name="connsiteY4" fmla="*/ 808098 h 808118"/>
              <a:gd name="connsiteX5" fmla="*/ 1333500 w 2413000"/>
              <a:gd name="connsiteY5" fmla="*/ 71498 h 808118"/>
              <a:gd name="connsiteX6" fmla="*/ 1613533 w 2413000"/>
              <a:gd name="connsiteY6" fmla="*/ 300098 h 808118"/>
              <a:gd name="connsiteX7" fmla="*/ 1816100 w 2413000"/>
              <a:gd name="connsiteY7" fmla="*/ 427098 h 808118"/>
              <a:gd name="connsiteX8" fmla="*/ 2070100 w 2413000"/>
              <a:gd name="connsiteY8" fmla="*/ 490598 h 808118"/>
              <a:gd name="connsiteX9" fmla="*/ 2413000 w 2413000"/>
              <a:gd name="connsiteY9" fmla="*/ 477898 h 808118"/>
              <a:gd name="connsiteX0" fmla="*/ 0 w 2413000"/>
              <a:gd name="connsiteY0" fmla="*/ 392790 h 824610"/>
              <a:gd name="connsiteX1" fmla="*/ 224001 w 2413000"/>
              <a:gd name="connsiteY1" fmla="*/ 329290 h 824610"/>
              <a:gd name="connsiteX2" fmla="*/ 583568 w 2413000"/>
              <a:gd name="connsiteY2" fmla="*/ 75290 h 824610"/>
              <a:gd name="connsiteX3" fmla="*/ 738034 w 2413000"/>
              <a:gd name="connsiteY3" fmla="*/ 62590 h 824610"/>
              <a:gd name="connsiteX4" fmla="*/ 1104900 w 2413000"/>
              <a:gd name="connsiteY4" fmla="*/ 824590 h 824610"/>
              <a:gd name="connsiteX5" fmla="*/ 1333500 w 2413000"/>
              <a:gd name="connsiteY5" fmla="*/ 87990 h 824610"/>
              <a:gd name="connsiteX6" fmla="*/ 1613533 w 2413000"/>
              <a:gd name="connsiteY6" fmla="*/ 316590 h 824610"/>
              <a:gd name="connsiteX7" fmla="*/ 1816100 w 2413000"/>
              <a:gd name="connsiteY7" fmla="*/ 443590 h 824610"/>
              <a:gd name="connsiteX8" fmla="*/ 2070100 w 2413000"/>
              <a:gd name="connsiteY8" fmla="*/ 507090 h 824610"/>
              <a:gd name="connsiteX9" fmla="*/ 2413000 w 2413000"/>
              <a:gd name="connsiteY9" fmla="*/ 494390 h 824610"/>
              <a:gd name="connsiteX0" fmla="*/ 0 w 2413000"/>
              <a:gd name="connsiteY0" fmla="*/ 362018 h 793838"/>
              <a:gd name="connsiteX1" fmla="*/ 224001 w 2413000"/>
              <a:gd name="connsiteY1" fmla="*/ 298518 h 793838"/>
              <a:gd name="connsiteX2" fmla="*/ 455302 w 2413000"/>
              <a:gd name="connsiteY2" fmla="*/ 158818 h 793838"/>
              <a:gd name="connsiteX3" fmla="*/ 738034 w 2413000"/>
              <a:gd name="connsiteY3" fmla="*/ 31818 h 793838"/>
              <a:gd name="connsiteX4" fmla="*/ 1104900 w 2413000"/>
              <a:gd name="connsiteY4" fmla="*/ 793818 h 793838"/>
              <a:gd name="connsiteX5" fmla="*/ 1333500 w 2413000"/>
              <a:gd name="connsiteY5" fmla="*/ 57218 h 793838"/>
              <a:gd name="connsiteX6" fmla="*/ 1613533 w 2413000"/>
              <a:gd name="connsiteY6" fmla="*/ 285818 h 793838"/>
              <a:gd name="connsiteX7" fmla="*/ 1816100 w 2413000"/>
              <a:gd name="connsiteY7" fmla="*/ 412818 h 793838"/>
              <a:gd name="connsiteX8" fmla="*/ 2070100 w 2413000"/>
              <a:gd name="connsiteY8" fmla="*/ 476318 h 793838"/>
              <a:gd name="connsiteX9" fmla="*/ 2413000 w 2413000"/>
              <a:gd name="connsiteY9" fmla="*/ 463618 h 793838"/>
              <a:gd name="connsiteX0" fmla="*/ 0 w 2413000"/>
              <a:gd name="connsiteY0" fmla="*/ 362018 h 998574"/>
              <a:gd name="connsiteX1" fmla="*/ 224001 w 2413000"/>
              <a:gd name="connsiteY1" fmla="*/ 298518 h 998574"/>
              <a:gd name="connsiteX2" fmla="*/ 455302 w 2413000"/>
              <a:gd name="connsiteY2" fmla="*/ 158818 h 998574"/>
              <a:gd name="connsiteX3" fmla="*/ 738034 w 2413000"/>
              <a:gd name="connsiteY3" fmla="*/ 31818 h 998574"/>
              <a:gd name="connsiteX4" fmla="*/ 1104900 w 2413000"/>
              <a:gd name="connsiteY4" fmla="*/ 793818 h 998574"/>
              <a:gd name="connsiteX5" fmla="*/ 1333500 w 2413000"/>
              <a:gd name="connsiteY5" fmla="*/ 57218 h 998574"/>
              <a:gd name="connsiteX6" fmla="*/ 1613533 w 2413000"/>
              <a:gd name="connsiteY6" fmla="*/ 285818 h 998574"/>
              <a:gd name="connsiteX7" fmla="*/ 1864199 w 2413000"/>
              <a:gd name="connsiteY7" fmla="*/ 997018 h 998574"/>
              <a:gd name="connsiteX8" fmla="*/ 2070100 w 2413000"/>
              <a:gd name="connsiteY8" fmla="*/ 476318 h 998574"/>
              <a:gd name="connsiteX9" fmla="*/ 2413000 w 2413000"/>
              <a:gd name="connsiteY9" fmla="*/ 463618 h 998574"/>
              <a:gd name="connsiteX0" fmla="*/ 0 w 2413000"/>
              <a:gd name="connsiteY0" fmla="*/ 362018 h 1001798"/>
              <a:gd name="connsiteX1" fmla="*/ 224001 w 2413000"/>
              <a:gd name="connsiteY1" fmla="*/ 298518 h 1001798"/>
              <a:gd name="connsiteX2" fmla="*/ 455302 w 2413000"/>
              <a:gd name="connsiteY2" fmla="*/ 158818 h 1001798"/>
              <a:gd name="connsiteX3" fmla="*/ 738034 w 2413000"/>
              <a:gd name="connsiteY3" fmla="*/ 31818 h 1001798"/>
              <a:gd name="connsiteX4" fmla="*/ 1104900 w 2413000"/>
              <a:gd name="connsiteY4" fmla="*/ 793818 h 1001798"/>
              <a:gd name="connsiteX5" fmla="*/ 1235991 w 2413000"/>
              <a:gd name="connsiteY5" fmla="*/ 952749 h 1001798"/>
              <a:gd name="connsiteX6" fmla="*/ 1333500 w 2413000"/>
              <a:gd name="connsiteY6" fmla="*/ 57218 h 1001798"/>
              <a:gd name="connsiteX7" fmla="*/ 1613533 w 2413000"/>
              <a:gd name="connsiteY7" fmla="*/ 285818 h 1001798"/>
              <a:gd name="connsiteX8" fmla="*/ 1864199 w 2413000"/>
              <a:gd name="connsiteY8" fmla="*/ 997018 h 1001798"/>
              <a:gd name="connsiteX9" fmla="*/ 2070100 w 2413000"/>
              <a:gd name="connsiteY9" fmla="*/ 476318 h 1001798"/>
              <a:gd name="connsiteX10" fmla="*/ 2413000 w 2413000"/>
              <a:gd name="connsiteY10" fmla="*/ 463618 h 1001798"/>
              <a:gd name="connsiteX0" fmla="*/ 0 w 2413000"/>
              <a:gd name="connsiteY0" fmla="*/ 373566 h 1010122"/>
              <a:gd name="connsiteX1" fmla="*/ 224001 w 2413000"/>
              <a:gd name="connsiteY1" fmla="*/ 310066 h 1010122"/>
              <a:gd name="connsiteX2" fmla="*/ 455302 w 2413000"/>
              <a:gd name="connsiteY2" fmla="*/ 170366 h 1010122"/>
              <a:gd name="connsiteX3" fmla="*/ 738034 w 2413000"/>
              <a:gd name="connsiteY3" fmla="*/ 43366 h 1010122"/>
              <a:gd name="connsiteX4" fmla="*/ 915327 w 2413000"/>
              <a:gd name="connsiteY4" fmla="*/ 976997 h 1010122"/>
              <a:gd name="connsiteX5" fmla="*/ 1104900 w 2413000"/>
              <a:gd name="connsiteY5" fmla="*/ 805366 h 1010122"/>
              <a:gd name="connsiteX6" fmla="*/ 1235991 w 2413000"/>
              <a:gd name="connsiteY6" fmla="*/ 964297 h 1010122"/>
              <a:gd name="connsiteX7" fmla="*/ 1333500 w 2413000"/>
              <a:gd name="connsiteY7" fmla="*/ 68766 h 1010122"/>
              <a:gd name="connsiteX8" fmla="*/ 1613533 w 2413000"/>
              <a:gd name="connsiteY8" fmla="*/ 297366 h 1010122"/>
              <a:gd name="connsiteX9" fmla="*/ 1864199 w 2413000"/>
              <a:gd name="connsiteY9" fmla="*/ 1008566 h 1010122"/>
              <a:gd name="connsiteX10" fmla="*/ 2070100 w 2413000"/>
              <a:gd name="connsiteY10" fmla="*/ 487866 h 1010122"/>
              <a:gd name="connsiteX11" fmla="*/ 2413000 w 2413000"/>
              <a:gd name="connsiteY11" fmla="*/ 475166 h 1010122"/>
              <a:gd name="connsiteX0" fmla="*/ 0 w 2413000"/>
              <a:gd name="connsiteY0" fmla="*/ 373566 h 1010122"/>
              <a:gd name="connsiteX1" fmla="*/ 224001 w 2413000"/>
              <a:gd name="connsiteY1" fmla="*/ 310066 h 1010122"/>
              <a:gd name="connsiteX2" fmla="*/ 455302 w 2413000"/>
              <a:gd name="connsiteY2" fmla="*/ 170366 h 1010122"/>
              <a:gd name="connsiteX3" fmla="*/ 738034 w 2413000"/>
              <a:gd name="connsiteY3" fmla="*/ 43366 h 1010122"/>
              <a:gd name="connsiteX4" fmla="*/ 915327 w 2413000"/>
              <a:gd name="connsiteY4" fmla="*/ 976997 h 1010122"/>
              <a:gd name="connsiteX5" fmla="*/ 1088867 w 2413000"/>
              <a:gd name="connsiteY5" fmla="*/ 271966 h 1010122"/>
              <a:gd name="connsiteX6" fmla="*/ 1235991 w 2413000"/>
              <a:gd name="connsiteY6" fmla="*/ 964297 h 1010122"/>
              <a:gd name="connsiteX7" fmla="*/ 1333500 w 2413000"/>
              <a:gd name="connsiteY7" fmla="*/ 68766 h 1010122"/>
              <a:gd name="connsiteX8" fmla="*/ 1613533 w 2413000"/>
              <a:gd name="connsiteY8" fmla="*/ 297366 h 1010122"/>
              <a:gd name="connsiteX9" fmla="*/ 1864199 w 2413000"/>
              <a:gd name="connsiteY9" fmla="*/ 1008566 h 1010122"/>
              <a:gd name="connsiteX10" fmla="*/ 2070100 w 2413000"/>
              <a:gd name="connsiteY10" fmla="*/ 487866 h 1010122"/>
              <a:gd name="connsiteX11" fmla="*/ 2413000 w 2413000"/>
              <a:gd name="connsiteY11" fmla="*/ 475166 h 1010122"/>
              <a:gd name="connsiteX0" fmla="*/ 0 w 2413000"/>
              <a:gd name="connsiteY0" fmla="*/ 373566 h 1014756"/>
              <a:gd name="connsiteX1" fmla="*/ 224001 w 2413000"/>
              <a:gd name="connsiteY1" fmla="*/ 310066 h 1014756"/>
              <a:gd name="connsiteX2" fmla="*/ 455302 w 2413000"/>
              <a:gd name="connsiteY2" fmla="*/ 170366 h 1014756"/>
              <a:gd name="connsiteX3" fmla="*/ 738034 w 2413000"/>
              <a:gd name="connsiteY3" fmla="*/ 43366 h 1014756"/>
              <a:gd name="connsiteX4" fmla="*/ 915327 w 2413000"/>
              <a:gd name="connsiteY4" fmla="*/ 976997 h 1014756"/>
              <a:gd name="connsiteX5" fmla="*/ 1088867 w 2413000"/>
              <a:gd name="connsiteY5" fmla="*/ 271966 h 1014756"/>
              <a:gd name="connsiteX6" fmla="*/ 1235991 w 2413000"/>
              <a:gd name="connsiteY6" fmla="*/ 964297 h 1014756"/>
              <a:gd name="connsiteX7" fmla="*/ 1333500 w 2413000"/>
              <a:gd name="connsiteY7" fmla="*/ 68766 h 1014756"/>
              <a:gd name="connsiteX8" fmla="*/ 1613533 w 2413000"/>
              <a:gd name="connsiteY8" fmla="*/ 729166 h 1014756"/>
              <a:gd name="connsiteX9" fmla="*/ 1864199 w 2413000"/>
              <a:gd name="connsiteY9" fmla="*/ 1008566 h 1014756"/>
              <a:gd name="connsiteX10" fmla="*/ 2070100 w 2413000"/>
              <a:gd name="connsiteY10" fmla="*/ 487866 h 1014756"/>
              <a:gd name="connsiteX11" fmla="*/ 2413000 w 2413000"/>
              <a:gd name="connsiteY11" fmla="*/ 475166 h 1014756"/>
              <a:gd name="connsiteX0" fmla="*/ 0 w 2413000"/>
              <a:gd name="connsiteY0" fmla="*/ 373566 h 1014756"/>
              <a:gd name="connsiteX1" fmla="*/ 224001 w 2413000"/>
              <a:gd name="connsiteY1" fmla="*/ 310066 h 1014756"/>
              <a:gd name="connsiteX2" fmla="*/ 455302 w 2413000"/>
              <a:gd name="connsiteY2" fmla="*/ 170366 h 1014756"/>
              <a:gd name="connsiteX3" fmla="*/ 738034 w 2413000"/>
              <a:gd name="connsiteY3" fmla="*/ 43366 h 1014756"/>
              <a:gd name="connsiteX4" fmla="*/ 915327 w 2413000"/>
              <a:gd name="connsiteY4" fmla="*/ 976997 h 1014756"/>
              <a:gd name="connsiteX5" fmla="*/ 1088867 w 2413000"/>
              <a:gd name="connsiteY5" fmla="*/ 271966 h 1014756"/>
              <a:gd name="connsiteX6" fmla="*/ 1219958 w 2413000"/>
              <a:gd name="connsiteY6" fmla="*/ 1002397 h 1014756"/>
              <a:gd name="connsiteX7" fmla="*/ 1333500 w 2413000"/>
              <a:gd name="connsiteY7" fmla="*/ 68766 h 1014756"/>
              <a:gd name="connsiteX8" fmla="*/ 1613533 w 2413000"/>
              <a:gd name="connsiteY8" fmla="*/ 729166 h 1014756"/>
              <a:gd name="connsiteX9" fmla="*/ 1864199 w 2413000"/>
              <a:gd name="connsiteY9" fmla="*/ 1008566 h 1014756"/>
              <a:gd name="connsiteX10" fmla="*/ 2070100 w 2413000"/>
              <a:gd name="connsiteY10" fmla="*/ 487866 h 1014756"/>
              <a:gd name="connsiteX11" fmla="*/ 2413000 w 2413000"/>
              <a:gd name="connsiteY11" fmla="*/ 475166 h 1014756"/>
              <a:gd name="connsiteX0" fmla="*/ 0 w 2413000"/>
              <a:gd name="connsiteY0" fmla="*/ 377924 h 1057268"/>
              <a:gd name="connsiteX1" fmla="*/ 224001 w 2413000"/>
              <a:gd name="connsiteY1" fmla="*/ 314424 h 1057268"/>
              <a:gd name="connsiteX2" fmla="*/ 455302 w 2413000"/>
              <a:gd name="connsiteY2" fmla="*/ 174724 h 1057268"/>
              <a:gd name="connsiteX3" fmla="*/ 738034 w 2413000"/>
              <a:gd name="connsiteY3" fmla="*/ 47724 h 1057268"/>
              <a:gd name="connsiteX4" fmla="*/ 915327 w 2413000"/>
              <a:gd name="connsiteY4" fmla="*/ 1044855 h 1057268"/>
              <a:gd name="connsiteX5" fmla="*/ 1088867 w 2413000"/>
              <a:gd name="connsiteY5" fmla="*/ 276324 h 1057268"/>
              <a:gd name="connsiteX6" fmla="*/ 1219958 w 2413000"/>
              <a:gd name="connsiteY6" fmla="*/ 1006755 h 1057268"/>
              <a:gd name="connsiteX7" fmla="*/ 1333500 w 2413000"/>
              <a:gd name="connsiteY7" fmla="*/ 73124 h 1057268"/>
              <a:gd name="connsiteX8" fmla="*/ 1613533 w 2413000"/>
              <a:gd name="connsiteY8" fmla="*/ 733524 h 1057268"/>
              <a:gd name="connsiteX9" fmla="*/ 1864199 w 2413000"/>
              <a:gd name="connsiteY9" fmla="*/ 1012924 h 1057268"/>
              <a:gd name="connsiteX10" fmla="*/ 2070100 w 2413000"/>
              <a:gd name="connsiteY10" fmla="*/ 492224 h 1057268"/>
              <a:gd name="connsiteX11" fmla="*/ 2413000 w 2413000"/>
              <a:gd name="connsiteY11" fmla="*/ 479524 h 1057268"/>
              <a:gd name="connsiteX0" fmla="*/ 0 w 2429033"/>
              <a:gd name="connsiteY0" fmla="*/ 974824 h 1057268"/>
              <a:gd name="connsiteX1" fmla="*/ 240034 w 2429033"/>
              <a:gd name="connsiteY1" fmla="*/ 314424 h 1057268"/>
              <a:gd name="connsiteX2" fmla="*/ 471335 w 2429033"/>
              <a:gd name="connsiteY2" fmla="*/ 174724 h 1057268"/>
              <a:gd name="connsiteX3" fmla="*/ 754067 w 2429033"/>
              <a:gd name="connsiteY3" fmla="*/ 47724 h 1057268"/>
              <a:gd name="connsiteX4" fmla="*/ 931360 w 2429033"/>
              <a:gd name="connsiteY4" fmla="*/ 1044855 h 1057268"/>
              <a:gd name="connsiteX5" fmla="*/ 1104900 w 2429033"/>
              <a:gd name="connsiteY5" fmla="*/ 276324 h 1057268"/>
              <a:gd name="connsiteX6" fmla="*/ 1235991 w 2429033"/>
              <a:gd name="connsiteY6" fmla="*/ 1006755 h 1057268"/>
              <a:gd name="connsiteX7" fmla="*/ 1349533 w 2429033"/>
              <a:gd name="connsiteY7" fmla="*/ 73124 h 1057268"/>
              <a:gd name="connsiteX8" fmla="*/ 1629566 w 2429033"/>
              <a:gd name="connsiteY8" fmla="*/ 733524 h 1057268"/>
              <a:gd name="connsiteX9" fmla="*/ 1880232 w 2429033"/>
              <a:gd name="connsiteY9" fmla="*/ 1012924 h 1057268"/>
              <a:gd name="connsiteX10" fmla="*/ 2086133 w 2429033"/>
              <a:gd name="connsiteY10" fmla="*/ 492224 h 1057268"/>
              <a:gd name="connsiteX11" fmla="*/ 2429033 w 2429033"/>
              <a:gd name="connsiteY11" fmla="*/ 479524 h 1057268"/>
              <a:gd name="connsiteX0" fmla="*/ 0 w 2429033"/>
              <a:gd name="connsiteY0" fmla="*/ 987240 h 1069684"/>
              <a:gd name="connsiteX1" fmla="*/ 224001 w 2429033"/>
              <a:gd name="connsiteY1" fmla="*/ 809440 h 1069684"/>
              <a:gd name="connsiteX2" fmla="*/ 471335 w 2429033"/>
              <a:gd name="connsiteY2" fmla="*/ 187140 h 1069684"/>
              <a:gd name="connsiteX3" fmla="*/ 754067 w 2429033"/>
              <a:gd name="connsiteY3" fmla="*/ 60140 h 1069684"/>
              <a:gd name="connsiteX4" fmla="*/ 931360 w 2429033"/>
              <a:gd name="connsiteY4" fmla="*/ 1057271 h 1069684"/>
              <a:gd name="connsiteX5" fmla="*/ 1104900 w 2429033"/>
              <a:gd name="connsiteY5" fmla="*/ 288740 h 1069684"/>
              <a:gd name="connsiteX6" fmla="*/ 1235991 w 2429033"/>
              <a:gd name="connsiteY6" fmla="*/ 1019171 h 1069684"/>
              <a:gd name="connsiteX7" fmla="*/ 1349533 w 2429033"/>
              <a:gd name="connsiteY7" fmla="*/ 85540 h 1069684"/>
              <a:gd name="connsiteX8" fmla="*/ 1629566 w 2429033"/>
              <a:gd name="connsiteY8" fmla="*/ 745940 h 1069684"/>
              <a:gd name="connsiteX9" fmla="*/ 1880232 w 2429033"/>
              <a:gd name="connsiteY9" fmla="*/ 1025340 h 1069684"/>
              <a:gd name="connsiteX10" fmla="*/ 2086133 w 2429033"/>
              <a:gd name="connsiteY10" fmla="*/ 504640 h 1069684"/>
              <a:gd name="connsiteX11" fmla="*/ 2429033 w 2429033"/>
              <a:gd name="connsiteY11" fmla="*/ 491940 h 1069684"/>
              <a:gd name="connsiteX0" fmla="*/ 0 w 2429033"/>
              <a:gd name="connsiteY0" fmla="*/ 958444 h 1040888"/>
              <a:gd name="connsiteX1" fmla="*/ 224001 w 2429033"/>
              <a:gd name="connsiteY1" fmla="*/ 780644 h 1040888"/>
              <a:gd name="connsiteX2" fmla="*/ 487368 w 2429033"/>
              <a:gd name="connsiteY2" fmla="*/ 298044 h 1040888"/>
              <a:gd name="connsiteX3" fmla="*/ 754067 w 2429033"/>
              <a:gd name="connsiteY3" fmla="*/ 31344 h 1040888"/>
              <a:gd name="connsiteX4" fmla="*/ 931360 w 2429033"/>
              <a:gd name="connsiteY4" fmla="*/ 1028475 h 1040888"/>
              <a:gd name="connsiteX5" fmla="*/ 1104900 w 2429033"/>
              <a:gd name="connsiteY5" fmla="*/ 259944 h 1040888"/>
              <a:gd name="connsiteX6" fmla="*/ 1235991 w 2429033"/>
              <a:gd name="connsiteY6" fmla="*/ 990375 h 1040888"/>
              <a:gd name="connsiteX7" fmla="*/ 1349533 w 2429033"/>
              <a:gd name="connsiteY7" fmla="*/ 56744 h 1040888"/>
              <a:gd name="connsiteX8" fmla="*/ 1629566 w 2429033"/>
              <a:gd name="connsiteY8" fmla="*/ 717144 h 1040888"/>
              <a:gd name="connsiteX9" fmla="*/ 1880232 w 2429033"/>
              <a:gd name="connsiteY9" fmla="*/ 996544 h 1040888"/>
              <a:gd name="connsiteX10" fmla="*/ 2086133 w 2429033"/>
              <a:gd name="connsiteY10" fmla="*/ 475844 h 1040888"/>
              <a:gd name="connsiteX11" fmla="*/ 2429033 w 2429033"/>
              <a:gd name="connsiteY11" fmla="*/ 463144 h 1040888"/>
              <a:gd name="connsiteX0" fmla="*/ 0 w 2429033"/>
              <a:gd name="connsiteY0" fmla="*/ 956914 h 1014235"/>
              <a:gd name="connsiteX1" fmla="*/ 224001 w 2429033"/>
              <a:gd name="connsiteY1" fmla="*/ 779114 h 1014235"/>
              <a:gd name="connsiteX2" fmla="*/ 487368 w 2429033"/>
              <a:gd name="connsiteY2" fmla="*/ 296514 h 1014235"/>
              <a:gd name="connsiteX3" fmla="*/ 754067 w 2429033"/>
              <a:gd name="connsiteY3" fmla="*/ 29814 h 1014235"/>
              <a:gd name="connsiteX4" fmla="*/ 931360 w 2429033"/>
              <a:gd name="connsiteY4" fmla="*/ 1001545 h 1014235"/>
              <a:gd name="connsiteX5" fmla="*/ 1104900 w 2429033"/>
              <a:gd name="connsiteY5" fmla="*/ 258414 h 1014235"/>
              <a:gd name="connsiteX6" fmla="*/ 1235991 w 2429033"/>
              <a:gd name="connsiteY6" fmla="*/ 988845 h 1014235"/>
              <a:gd name="connsiteX7" fmla="*/ 1349533 w 2429033"/>
              <a:gd name="connsiteY7" fmla="*/ 55214 h 1014235"/>
              <a:gd name="connsiteX8" fmla="*/ 1629566 w 2429033"/>
              <a:gd name="connsiteY8" fmla="*/ 715614 h 1014235"/>
              <a:gd name="connsiteX9" fmla="*/ 1880232 w 2429033"/>
              <a:gd name="connsiteY9" fmla="*/ 995014 h 1014235"/>
              <a:gd name="connsiteX10" fmla="*/ 2086133 w 2429033"/>
              <a:gd name="connsiteY10" fmla="*/ 474314 h 1014235"/>
              <a:gd name="connsiteX11" fmla="*/ 2429033 w 2429033"/>
              <a:gd name="connsiteY11" fmla="*/ 461614 h 1014235"/>
              <a:gd name="connsiteX0" fmla="*/ 0 w 2429033"/>
              <a:gd name="connsiteY0" fmla="*/ 956914 h 1014235"/>
              <a:gd name="connsiteX1" fmla="*/ 224001 w 2429033"/>
              <a:gd name="connsiteY1" fmla="*/ 779114 h 1014235"/>
              <a:gd name="connsiteX2" fmla="*/ 487368 w 2429033"/>
              <a:gd name="connsiteY2" fmla="*/ 296514 h 1014235"/>
              <a:gd name="connsiteX3" fmla="*/ 754067 w 2429033"/>
              <a:gd name="connsiteY3" fmla="*/ 29814 h 1014235"/>
              <a:gd name="connsiteX4" fmla="*/ 931360 w 2429033"/>
              <a:gd name="connsiteY4" fmla="*/ 1001545 h 1014235"/>
              <a:gd name="connsiteX5" fmla="*/ 1104900 w 2429033"/>
              <a:gd name="connsiteY5" fmla="*/ 258414 h 1014235"/>
              <a:gd name="connsiteX6" fmla="*/ 1235991 w 2429033"/>
              <a:gd name="connsiteY6" fmla="*/ 988845 h 1014235"/>
              <a:gd name="connsiteX7" fmla="*/ 1349533 w 2429033"/>
              <a:gd name="connsiteY7" fmla="*/ 118714 h 1014235"/>
              <a:gd name="connsiteX8" fmla="*/ 1629566 w 2429033"/>
              <a:gd name="connsiteY8" fmla="*/ 715614 h 1014235"/>
              <a:gd name="connsiteX9" fmla="*/ 1880232 w 2429033"/>
              <a:gd name="connsiteY9" fmla="*/ 995014 h 1014235"/>
              <a:gd name="connsiteX10" fmla="*/ 2086133 w 2429033"/>
              <a:gd name="connsiteY10" fmla="*/ 474314 h 1014235"/>
              <a:gd name="connsiteX11" fmla="*/ 2429033 w 2429033"/>
              <a:gd name="connsiteY11" fmla="*/ 461614 h 1014235"/>
              <a:gd name="connsiteX0" fmla="*/ 0 w 2429033"/>
              <a:gd name="connsiteY0" fmla="*/ 956914 h 1019198"/>
              <a:gd name="connsiteX1" fmla="*/ 224001 w 2429033"/>
              <a:gd name="connsiteY1" fmla="*/ 779114 h 1019198"/>
              <a:gd name="connsiteX2" fmla="*/ 487368 w 2429033"/>
              <a:gd name="connsiteY2" fmla="*/ 296514 h 1019198"/>
              <a:gd name="connsiteX3" fmla="*/ 754067 w 2429033"/>
              <a:gd name="connsiteY3" fmla="*/ 29814 h 1019198"/>
              <a:gd name="connsiteX4" fmla="*/ 931360 w 2429033"/>
              <a:gd name="connsiteY4" fmla="*/ 1001545 h 1019198"/>
              <a:gd name="connsiteX5" fmla="*/ 1104900 w 2429033"/>
              <a:gd name="connsiteY5" fmla="*/ 258414 h 1019198"/>
              <a:gd name="connsiteX6" fmla="*/ 1235991 w 2429033"/>
              <a:gd name="connsiteY6" fmla="*/ 988845 h 1019198"/>
              <a:gd name="connsiteX7" fmla="*/ 1349533 w 2429033"/>
              <a:gd name="connsiteY7" fmla="*/ 118714 h 1019198"/>
              <a:gd name="connsiteX8" fmla="*/ 1629566 w 2429033"/>
              <a:gd name="connsiteY8" fmla="*/ 715614 h 1019198"/>
              <a:gd name="connsiteX9" fmla="*/ 1880232 w 2429033"/>
              <a:gd name="connsiteY9" fmla="*/ 995014 h 1019198"/>
              <a:gd name="connsiteX10" fmla="*/ 2102166 w 2429033"/>
              <a:gd name="connsiteY10" fmla="*/ 944214 h 1019198"/>
              <a:gd name="connsiteX11" fmla="*/ 2429033 w 2429033"/>
              <a:gd name="connsiteY11" fmla="*/ 461614 h 1019198"/>
              <a:gd name="connsiteX0" fmla="*/ 0 w 2461099"/>
              <a:gd name="connsiteY0" fmla="*/ 956914 h 1014235"/>
              <a:gd name="connsiteX1" fmla="*/ 224001 w 2461099"/>
              <a:gd name="connsiteY1" fmla="*/ 779114 h 1014235"/>
              <a:gd name="connsiteX2" fmla="*/ 487368 w 2461099"/>
              <a:gd name="connsiteY2" fmla="*/ 296514 h 1014235"/>
              <a:gd name="connsiteX3" fmla="*/ 754067 w 2461099"/>
              <a:gd name="connsiteY3" fmla="*/ 29814 h 1014235"/>
              <a:gd name="connsiteX4" fmla="*/ 931360 w 2461099"/>
              <a:gd name="connsiteY4" fmla="*/ 1001545 h 1014235"/>
              <a:gd name="connsiteX5" fmla="*/ 1104900 w 2461099"/>
              <a:gd name="connsiteY5" fmla="*/ 258414 h 1014235"/>
              <a:gd name="connsiteX6" fmla="*/ 1235991 w 2461099"/>
              <a:gd name="connsiteY6" fmla="*/ 988845 h 1014235"/>
              <a:gd name="connsiteX7" fmla="*/ 1349533 w 2461099"/>
              <a:gd name="connsiteY7" fmla="*/ 118714 h 1014235"/>
              <a:gd name="connsiteX8" fmla="*/ 1629566 w 2461099"/>
              <a:gd name="connsiteY8" fmla="*/ 715614 h 1014235"/>
              <a:gd name="connsiteX9" fmla="*/ 1880232 w 2461099"/>
              <a:gd name="connsiteY9" fmla="*/ 995014 h 1014235"/>
              <a:gd name="connsiteX10" fmla="*/ 2102166 w 2461099"/>
              <a:gd name="connsiteY10" fmla="*/ 944214 h 1014235"/>
              <a:gd name="connsiteX11" fmla="*/ 2461099 w 2461099"/>
              <a:gd name="connsiteY11" fmla="*/ 944214 h 1014235"/>
              <a:gd name="connsiteX0" fmla="*/ 0 w 2429033"/>
              <a:gd name="connsiteY0" fmla="*/ 956914 h 1014235"/>
              <a:gd name="connsiteX1" fmla="*/ 224001 w 2429033"/>
              <a:gd name="connsiteY1" fmla="*/ 779114 h 1014235"/>
              <a:gd name="connsiteX2" fmla="*/ 487368 w 2429033"/>
              <a:gd name="connsiteY2" fmla="*/ 296514 h 1014235"/>
              <a:gd name="connsiteX3" fmla="*/ 754067 w 2429033"/>
              <a:gd name="connsiteY3" fmla="*/ 29814 h 1014235"/>
              <a:gd name="connsiteX4" fmla="*/ 931360 w 2429033"/>
              <a:gd name="connsiteY4" fmla="*/ 1001545 h 1014235"/>
              <a:gd name="connsiteX5" fmla="*/ 1104900 w 2429033"/>
              <a:gd name="connsiteY5" fmla="*/ 258414 h 1014235"/>
              <a:gd name="connsiteX6" fmla="*/ 1235991 w 2429033"/>
              <a:gd name="connsiteY6" fmla="*/ 988845 h 1014235"/>
              <a:gd name="connsiteX7" fmla="*/ 1349533 w 2429033"/>
              <a:gd name="connsiteY7" fmla="*/ 118714 h 1014235"/>
              <a:gd name="connsiteX8" fmla="*/ 1629566 w 2429033"/>
              <a:gd name="connsiteY8" fmla="*/ 715614 h 1014235"/>
              <a:gd name="connsiteX9" fmla="*/ 1880232 w 2429033"/>
              <a:gd name="connsiteY9" fmla="*/ 995014 h 1014235"/>
              <a:gd name="connsiteX10" fmla="*/ 2102166 w 2429033"/>
              <a:gd name="connsiteY10" fmla="*/ 944214 h 1014235"/>
              <a:gd name="connsiteX11" fmla="*/ 2429033 w 2429033"/>
              <a:gd name="connsiteY11" fmla="*/ 969614 h 1014235"/>
              <a:gd name="connsiteX0" fmla="*/ 0 w 2429033"/>
              <a:gd name="connsiteY0" fmla="*/ 956914 h 1014235"/>
              <a:gd name="connsiteX1" fmla="*/ 224001 w 2429033"/>
              <a:gd name="connsiteY1" fmla="*/ 779114 h 1014235"/>
              <a:gd name="connsiteX2" fmla="*/ 487368 w 2429033"/>
              <a:gd name="connsiteY2" fmla="*/ 296514 h 1014235"/>
              <a:gd name="connsiteX3" fmla="*/ 754067 w 2429033"/>
              <a:gd name="connsiteY3" fmla="*/ 29814 h 1014235"/>
              <a:gd name="connsiteX4" fmla="*/ 931360 w 2429033"/>
              <a:gd name="connsiteY4" fmla="*/ 1001545 h 1014235"/>
              <a:gd name="connsiteX5" fmla="*/ 1104900 w 2429033"/>
              <a:gd name="connsiteY5" fmla="*/ 258414 h 1014235"/>
              <a:gd name="connsiteX6" fmla="*/ 1235991 w 2429033"/>
              <a:gd name="connsiteY6" fmla="*/ 988845 h 1014235"/>
              <a:gd name="connsiteX7" fmla="*/ 1349533 w 2429033"/>
              <a:gd name="connsiteY7" fmla="*/ 118714 h 1014235"/>
              <a:gd name="connsiteX8" fmla="*/ 1629566 w 2429033"/>
              <a:gd name="connsiteY8" fmla="*/ 715614 h 1014235"/>
              <a:gd name="connsiteX9" fmla="*/ 1880232 w 2429033"/>
              <a:gd name="connsiteY9" fmla="*/ 995014 h 1014235"/>
              <a:gd name="connsiteX10" fmla="*/ 2134233 w 2429033"/>
              <a:gd name="connsiteY10" fmla="*/ 931514 h 1014235"/>
              <a:gd name="connsiteX11" fmla="*/ 2429033 w 2429033"/>
              <a:gd name="connsiteY11" fmla="*/ 969614 h 1014235"/>
              <a:gd name="connsiteX0" fmla="*/ 0 w 2429033"/>
              <a:gd name="connsiteY0" fmla="*/ 947706 h 1005027"/>
              <a:gd name="connsiteX1" fmla="*/ 224001 w 2429033"/>
              <a:gd name="connsiteY1" fmla="*/ 769906 h 1005027"/>
              <a:gd name="connsiteX2" fmla="*/ 487368 w 2429033"/>
              <a:gd name="connsiteY2" fmla="*/ 363506 h 1005027"/>
              <a:gd name="connsiteX3" fmla="*/ 754067 w 2429033"/>
              <a:gd name="connsiteY3" fmla="*/ 20606 h 1005027"/>
              <a:gd name="connsiteX4" fmla="*/ 931360 w 2429033"/>
              <a:gd name="connsiteY4" fmla="*/ 992337 h 1005027"/>
              <a:gd name="connsiteX5" fmla="*/ 1104900 w 2429033"/>
              <a:gd name="connsiteY5" fmla="*/ 249206 h 1005027"/>
              <a:gd name="connsiteX6" fmla="*/ 1235991 w 2429033"/>
              <a:gd name="connsiteY6" fmla="*/ 979637 h 1005027"/>
              <a:gd name="connsiteX7" fmla="*/ 1349533 w 2429033"/>
              <a:gd name="connsiteY7" fmla="*/ 109506 h 1005027"/>
              <a:gd name="connsiteX8" fmla="*/ 1629566 w 2429033"/>
              <a:gd name="connsiteY8" fmla="*/ 706406 h 1005027"/>
              <a:gd name="connsiteX9" fmla="*/ 1880232 w 2429033"/>
              <a:gd name="connsiteY9" fmla="*/ 985806 h 1005027"/>
              <a:gd name="connsiteX10" fmla="*/ 2134233 w 2429033"/>
              <a:gd name="connsiteY10" fmla="*/ 922306 h 1005027"/>
              <a:gd name="connsiteX11" fmla="*/ 2429033 w 2429033"/>
              <a:gd name="connsiteY11" fmla="*/ 960406 h 1005027"/>
              <a:gd name="connsiteX0" fmla="*/ 0 w 2429033"/>
              <a:gd name="connsiteY0" fmla="*/ 851551 h 908872"/>
              <a:gd name="connsiteX1" fmla="*/ 224001 w 2429033"/>
              <a:gd name="connsiteY1" fmla="*/ 673751 h 908872"/>
              <a:gd name="connsiteX2" fmla="*/ 487368 w 2429033"/>
              <a:gd name="connsiteY2" fmla="*/ 267351 h 908872"/>
              <a:gd name="connsiteX3" fmla="*/ 738034 w 2429033"/>
              <a:gd name="connsiteY3" fmla="*/ 26051 h 908872"/>
              <a:gd name="connsiteX4" fmla="*/ 931360 w 2429033"/>
              <a:gd name="connsiteY4" fmla="*/ 896182 h 908872"/>
              <a:gd name="connsiteX5" fmla="*/ 1104900 w 2429033"/>
              <a:gd name="connsiteY5" fmla="*/ 153051 h 908872"/>
              <a:gd name="connsiteX6" fmla="*/ 1235991 w 2429033"/>
              <a:gd name="connsiteY6" fmla="*/ 883482 h 908872"/>
              <a:gd name="connsiteX7" fmla="*/ 1349533 w 2429033"/>
              <a:gd name="connsiteY7" fmla="*/ 13351 h 908872"/>
              <a:gd name="connsiteX8" fmla="*/ 1629566 w 2429033"/>
              <a:gd name="connsiteY8" fmla="*/ 610251 h 908872"/>
              <a:gd name="connsiteX9" fmla="*/ 1880232 w 2429033"/>
              <a:gd name="connsiteY9" fmla="*/ 889651 h 908872"/>
              <a:gd name="connsiteX10" fmla="*/ 2134233 w 2429033"/>
              <a:gd name="connsiteY10" fmla="*/ 826151 h 908872"/>
              <a:gd name="connsiteX11" fmla="*/ 2429033 w 2429033"/>
              <a:gd name="connsiteY11" fmla="*/ 864251 h 908872"/>
              <a:gd name="connsiteX0" fmla="*/ 0 w 2429033"/>
              <a:gd name="connsiteY0" fmla="*/ 842749 h 900070"/>
              <a:gd name="connsiteX1" fmla="*/ 224001 w 2429033"/>
              <a:gd name="connsiteY1" fmla="*/ 664949 h 900070"/>
              <a:gd name="connsiteX2" fmla="*/ 487368 w 2429033"/>
              <a:gd name="connsiteY2" fmla="*/ 334749 h 900070"/>
              <a:gd name="connsiteX3" fmla="*/ 738034 w 2429033"/>
              <a:gd name="connsiteY3" fmla="*/ 17249 h 900070"/>
              <a:gd name="connsiteX4" fmla="*/ 931360 w 2429033"/>
              <a:gd name="connsiteY4" fmla="*/ 887380 h 900070"/>
              <a:gd name="connsiteX5" fmla="*/ 1104900 w 2429033"/>
              <a:gd name="connsiteY5" fmla="*/ 144249 h 900070"/>
              <a:gd name="connsiteX6" fmla="*/ 1235991 w 2429033"/>
              <a:gd name="connsiteY6" fmla="*/ 874680 h 900070"/>
              <a:gd name="connsiteX7" fmla="*/ 1349533 w 2429033"/>
              <a:gd name="connsiteY7" fmla="*/ 4549 h 900070"/>
              <a:gd name="connsiteX8" fmla="*/ 1629566 w 2429033"/>
              <a:gd name="connsiteY8" fmla="*/ 601449 h 900070"/>
              <a:gd name="connsiteX9" fmla="*/ 1880232 w 2429033"/>
              <a:gd name="connsiteY9" fmla="*/ 880849 h 900070"/>
              <a:gd name="connsiteX10" fmla="*/ 2134233 w 2429033"/>
              <a:gd name="connsiteY10" fmla="*/ 817349 h 900070"/>
              <a:gd name="connsiteX11" fmla="*/ 2429033 w 2429033"/>
              <a:gd name="connsiteY11" fmla="*/ 855449 h 900070"/>
              <a:gd name="connsiteX0" fmla="*/ 0 w 2429033"/>
              <a:gd name="connsiteY0" fmla="*/ 842935 h 900256"/>
              <a:gd name="connsiteX1" fmla="*/ 224001 w 2429033"/>
              <a:gd name="connsiteY1" fmla="*/ 690535 h 900256"/>
              <a:gd name="connsiteX2" fmla="*/ 487368 w 2429033"/>
              <a:gd name="connsiteY2" fmla="*/ 334935 h 900256"/>
              <a:gd name="connsiteX3" fmla="*/ 738034 w 2429033"/>
              <a:gd name="connsiteY3" fmla="*/ 17435 h 900256"/>
              <a:gd name="connsiteX4" fmla="*/ 931360 w 2429033"/>
              <a:gd name="connsiteY4" fmla="*/ 887566 h 900256"/>
              <a:gd name="connsiteX5" fmla="*/ 1104900 w 2429033"/>
              <a:gd name="connsiteY5" fmla="*/ 144435 h 900256"/>
              <a:gd name="connsiteX6" fmla="*/ 1235991 w 2429033"/>
              <a:gd name="connsiteY6" fmla="*/ 874866 h 900256"/>
              <a:gd name="connsiteX7" fmla="*/ 1349533 w 2429033"/>
              <a:gd name="connsiteY7" fmla="*/ 4735 h 900256"/>
              <a:gd name="connsiteX8" fmla="*/ 1629566 w 2429033"/>
              <a:gd name="connsiteY8" fmla="*/ 601635 h 900256"/>
              <a:gd name="connsiteX9" fmla="*/ 1880232 w 2429033"/>
              <a:gd name="connsiteY9" fmla="*/ 881035 h 900256"/>
              <a:gd name="connsiteX10" fmla="*/ 2134233 w 2429033"/>
              <a:gd name="connsiteY10" fmla="*/ 817535 h 900256"/>
              <a:gd name="connsiteX11" fmla="*/ 2429033 w 2429033"/>
              <a:gd name="connsiteY11" fmla="*/ 855635 h 900256"/>
              <a:gd name="connsiteX0" fmla="*/ 0 w 2429033"/>
              <a:gd name="connsiteY0" fmla="*/ 842935 h 900256"/>
              <a:gd name="connsiteX1" fmla="*/ 272100 w 2429033"/>
              <a:gd name="connsiteY1" fmla="*/ 690535 h 900256"/>
              <a:gd name="connsiteX2" fmla="*/ 487368 w 2429033"/>
              <a:gd name="connsiteY2" fmla="*/ 334935 h 900256"/>
              <a:gd name="connsiteX3" fmla="*/ 738034 w 2429033"/>
              <a:gd name="connsiteY3" fmla="*/ 17435 h 900256"/>
              <a:gd name="connsiteX4" fmla="*/ 931360 w 2429033"/>
              <a:gd name="connsiteY4" fmla="*/ 887566 h 900256"/>
              <a:gd name="connsiteX5" fmla="*/ 1104900 w 2429033"/>
              <a:gd name="connsiteY5" fmla="*/ 144435 h 900256"/>
              <a:gd name="connsiteX6" fmla="*/ 1235991 w 2429033"/>
              <a:gd name="connsiteY6" fmla="*/ 874866 h 900256"/>
              <a:gd name="connsiteX7" fmla="*/ 1349533 w 2429033"/>
              <a:gd name="connsiteY7" fmla="*/ 4735 h 900256"/>
              <a:gd name="connsiteX8" fmla="*/ 1629566 w 2429033"/>
              <a:gd name="connsiteY8" fmla="*/ 601635 h 900256"/>
              <a:gd name="connsiteX9" fmla="*/ 1880232 w 2429033"/>
              <a:gd name="connsiteY9" fmla="*/ 881035 h 900256"/>
              <a:gd name="connsiteX10" fmla="*/ 2134233 w 2429033"/>
              <a:gd name="connsiteY10" fmla="*/ 817535 h 900256"/>
              <a:gd name="connsiteX11" fmla="*/ 2429033 w 2429033"/>
              <a:gd name="connsiteY11" fmla="*/ 855635 h 9002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429033" h="900256">
                <a:moveTo>
                  <a:pt x="0" y="842935"/>
                </a:moveTo>
                <a:cubicBezTo>
                  <a:pt x="123825" y="840818"/>
                  <a:pt x="190872" y="775202"/>
                  <a:pt x="272100" y="690535"/>
                </a:cubicBezTo>
                <a:cubicBezTo>
                  <a:pt x="353328" y="605868"/>
                  <a:pt x="409712" y="447118"/>
                  <a:pt x="487368" y="334935"/>
                </a:cubicBezTo>
                <a:cubicBezTo>
                  <a:pt x="565024" y="222752"/>
                  <a:pt x="664035" y="-74670"/>
                  <a:pt x="738034" y="17435"/>
                </a:cubicBezTo>
                <a:cubicBezTo>
                  <a:pt x="812033" y="109540"/>
                  <a:pt x="870216" y="760566"/>
                  <a:pt x="931360" y="887566"/>
                </a:cubicBezTo>
                <a:cubicBezTo>
                  <a:pt x="992504" y="1014566"/>
                  <a:pt x="1054128" y="146552"/>
                  <a:pt x="1104900" y="144435"/>
                </a:cubicBezTo>
                <a:cubicBezTo>
                  <a:pt x="1155672" y="142318"/>
                  <a:pt x="1197891" y="997633"/>
                  <a:pt x="1235991" y="874866"/>
                </a:cubicBezTo>
                <a:cubicBezTo>
                  <a:pt x="1274091" y="752099"/>
                  <a:pt x="1283937" y="50274"/>
                  <a:pt x="1349533" y="4735"/>
                </a:cubicBezTo>
                <a:cubicBezTo>
                  <a:pt x="1415129" y="-40804"/>
                  <a:pt x="1541116" y="455585"/>
                  <a:pt x="1629566" y="601635"/>
                </a:cubicBezTo>
                <a:cubicBezTo>
                  <a:pt x="1718016" y="747685"/>
                  <a:pt x="1796121" y="845052"/>
                  <a:pt x="1880232" y="881035"/>
                </a:cubicBezTo>
                <a:cubicBezTo>
                  <a:pt x="1964343" y="917018"/>
                  <a:pt x="2042766" y="821768"/>
                  <a:pt x="2134233" y="817535"/>
                </a:cubicBezTo>
                <a:cubicBezTo>
                  <a:pt x="2225700" y="813302"/>
                  <a:pt x="2416333" y="834468"/>
                  <a:pt x="2429033" y="855635"/>
                </a:cubicBezTo>
              </a:path>
            </a:pathLst>
          </a:custGeom>
          <a:noFill/>
          <a:ln w="19050" cap="flat" cmpd="sng" algn="ctr">
            <a:solidFill>
              <a:srgbClr val="00B05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New Roman" charset="0"/>
            </a:endParaRPr>
          </a:p>
        </p:txBody>
      </p:sp>
      <mc:AlternateContent xmlns:mc="http://schemas.openxmlformats.org/markup-compatibility/2006" xmlns:a14="http://schemas.microsoft.com/office/drawing/2010/main">
        <mc:Choice Requires="a14">
          <p:sp>
            <p:nvSpPr>
              <p:cNvPr id="18" name="TextBox 17"/>
              <p:cNvSpPr txBox="1"/>
              <p:nvPr/>
            </p:nvSpPr>
            <p:spPr>
              <a:xfrm>
                <a:off x="2303915" y="3866189"/>
                <a:ext cx="469900" cy="400110"/>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p>
                        <m:sSupPr>
                          <m:ctrlPr>
                            <a:rPr lang="en-US" sz="2000" i="1" smtClean="0">
                              <a:latin typeface="Cambria Math" panose="02040503050406030204" pitchFamily="18" charset="0"/>
                            </a:rPr>
                          </m:ctrlPr>
                        </m:sSupPr>
                        <m:e>
                          <m:r>
                            <a:rPr lang="en-US" sz="2000" i="1" smtClean="0">
                              <a:latin typeface="Cambria Math" charset="0"/>
                              <a:ea typeface="Cambria Math" charset="0"/>
                              <a:cs typeface="Cambria Math" charset="0"/>
                            </a:rPr>
                            <m:t>𝜓</m:t>
                          </m:r>
                        </m:e>
                        <m:sup>
                          <m:r>
                            <a:rPr lang="en-GB" sz="2000" b="0" i="1" smtClean="0">
                              <a:latin typeface="Cambria Math" charset="0"/>
                            </a:rPr>
                            <m:t>2</m:t>
                          </m:r>
                        </m:sup>
                      </m:sSup>
                    </m:oMath>
                  </m:oMathPara>
                </a14:m>
                <a:endParaRPr lang="en-US" sz="2000" dirty="0"/>
              </a:p>
            </p:txBody>
          </p:sp>
        </mc:Choice>
        <mc:Fallback xmlns="">
          <p:sp>
            <p:nvSpPr>
              <p:cNvPr id="18" name="TextBox 17"/>
              <p:cNvSpPr txBox="1">
                <a:spLocks noRot="1" noChangeAspect="1" noMove="1" noResize="1" noEditPoints="1" noAdjustHandles="1" noChangeArrowheads="1" noChangeShapeType="1" noTextEdit="1"/>
              </p:cNvSpPr>
              <p:nvPr/>
            </p:nvSpPr>
            <p:spPr>
              <a:xfrm>
                <a:off x="2303915" y="3866189"/>
                <a:ext cx="469900" cy="400110"/>
              </a:xfrm>
              <a:prstGeom prst="rect">
                <a:avLst/>
              </a:prstGeom>
              <a:blipFill>
                <a:blip r:embed="rId4"/>
                <a:stretch>
                  <a:fillRect l="-5263" b="-15625"/>
                </a:stretch>
              </a:blipFill>
            </p:spPr>
            <p:txBody>
              <a:bodyPr/>
              <a:lstStyle/>
              <a:p>
                <a:r>
                  <a:rPr lang="en-US">
                    <a:noFill/>
                  </a:rPr>
                  <a:t> </a:t>
                </a:r>
              </a:p>
            </p:txBody>
          </p:sp>
        </mc:Fallback>
      </mc:AlternateContent>
      <p:sp>
        <p:nvSpPr>
          <p:cNvPr id="19" name="TextBox 18"/>
          <p:cNvSpPr txBox="1"/>
          <p:nvPr/>
        </p:nvSpPr>
        <p:spPr>
          <a:xfrm>
            <a:off x="3403600" y="4605449"/>
            <a:ext cx="381000" cy="400110"/>
          </a:xfrm>
          <a:prstGeom prst="rect">
            <a:avLst/>
          </a:prstGeom>
          <a:noFill/>
        </p:spPr>
        <p:txBody>
          <a:bodyPr wrap="square" rtlCol="0">
            <a:spAutoFit/>
          </a:bodyPr>
          <a:lstStyle/>
          <a:p>
            <a:r>
              <a:rPr lang="en-US" sz="2000" i="1" dirty="0"/>
              <a:t>x</a:t>
            </a:r>
          </a:p>
        </p:txBody>
      </p:sp>
      <p:sp>
        <p:nvSpPr>
          <p:cNvPr id="20" name="Rectangle 4"/>
          <p:cNvSpPr txBox="1">
            <a:spLocks noChangeArrowheads="1"/>
          </p:cNvSpPr>
          <p:nvPr/>
        </p:nvSpPr>
        <p:spPr bwMode="auto">
          <a:xfrm>
            <a:off x="1173314" y="5451144"/>
            <a:ext cx="3359150" cy="736471"/>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tx1"/>
                </a:solidFill>
                <a:latin typeface="+mn-lt"/>
                <a:ea typeface="ＭＳ Ｐゴシック" charset="-128"/>
                <a:cs typeface="ＭＳ Ｐゴシック" charset="-128"/>
              </a:defRPr>
            </a:lvl1pPr>
            <a:lvl2pPr marL="742950" indent="-285750" algn="l" rtl="0" eaLnBrk="0" fontAlgn="base" hangingPunct="0">
              <a:spcBef>
                <a:spcPct val="20000"/>
              </a:spcBef>
              <a:spcAft>
                <a:spcPct val="0"/>
              </a:spcAft>
              <a:buChar char="–"/>
              <a:defRPr sz="2800">
                <a:solidFill>
                  <a:schemeClr val="tx1"/>
                </a:solidFill>
                <a:latin typeface="+mn-lt"/>
                <a:ea typeface="ＭＳ Ｐゴシック" charset="-128"/>
              </a:defRPr>
            </a:lvl2pPr>
            <a:lvl3pPr marL="1143000" indent="-228600" algn="l" rtl="0" eaLnBrk="0" fontAlgn="base" hangingPunct="0">
              <a:spcBef>
                <a:spcPct val="20000"/>
              </a:spcBef>
              <a:spcAft>
                <a:spcPct val="0"/>
              </a:spcAft>
              <a:buChar char="•"/>
              <a:defRPr sz="2400">
                <a:solidFill>
                  <a:schemeClr val="tx1"/>
                </a:solidFill>
                <a:latin typeface="+mn-lt"/>
                <a:ea typeface="ＭＳ Ｐゴシック" charset="-128"/>
              </a:defRPr>
            </a:lvl3pPr>
            <a:lvl4pPr marL="1600200" indent="-228600" algn="l" rtl="0" eaLnBrk="0" fontAlgn="base" hangingPunct="0">
              <a:spcBef>
                <a:spcPct val="20000"/>
              </a:spcBef>
              <a:spcAft>
                <a:spcPct val="0"/>
              </a:spcAft>
              <a:buChar char="–"/>
              <a:defRPr sz="2000">
                <a:solidFill>
                  <a:schemeClr val="tx1"/>
                </a:solidFill>
                <a:latin typeface="+mn-lt"/>
                <a:ea typeface="ＭＳ Ｐゴシック" charset="-128"/>
              </a:defRPr>
            </a:lvl4pPr>
            <a:lvl5pPr marL="2057400" indent="-228600" algn="l" rtl="0" eaLnBrk="0" fontAlgn="base" hangingPunct="0">
              <a:spcBef>
                <a:spcPct val="20000"/>
              </a:spcBef>
              <a:spcAft>
                <a:spcPct val="0"/>
              </a:spcAft>
              <a:buChar char="»"/>
              <a:defRPr sz="2000">
                <a:solidFill>
                  <a:schemeClr val="tx1"/>
                </a:solidFill>
                <a:latin typeface="+mn-lt"/>
                <a:ea typeface="ＭＳ Ｐゴシック" charset="-128"/>
              </a:defRPr>
            </a:lvl5pPr>
            <a:lvl6pPr marL="2514600" indent="-228600" algn="l" rtl="0" eaLnBrk="0" fontAlgn="base" hangingPunct="0">
              <a:spcBef>
                <a:spcPct val="20000"/>
              </a:spcBef>
              <a:spcAft>
                <a:spcPct val="0"/>
              </a:spcAft>
              <a:buChar char="»"/>
              <a:defRPr sz="2000">
                <a:solidFill>
                  <a:schemeClr val="tx1"/>
                </a:solidFill>
                <a:latin typeface="+mn-lt"/>
                <a:ea typeface="ＭＳ Ｐゴシック" charset="-128"/>
              </a:defRPr>
            </a:lvl6pPr>
            <a:lvl7pPr marL="2971800" indent="-228600" algn="l" rtl="0" eaLnBrk="0" fontAlgn="base" hangingPunct="0">
              <a:spcBef>
                <a:spcPct val="20000"/>
              </a:spcBef>
              <a:spcAft>
                <a:spcPct val="0"/>
              </a:spcAft>
              <a:buChar char="»"/>
              <a:defRPr sz="2000">
                <a:solidFill>
                  <a:schemeClr val="tx1"/>
                </a:solidFill>
                <a:latin typeface="+mn-lt"/>
                <a:ea typeface="ＭＳ Ｐゴシック" charset="-128"/>
              </a:defRPr>
            </a:lvl7pPr>
            <a:lvl8pPr marL="3429000" indent="-228600" algn="l" rtl="0" eaLnBrk="0" fontAlgn="base" hangingPunct="0">
              <a:spcBef>
                <a:spcPct val="20000"/>
              </a:spcBef>
              <a:spcAft>
                <a:spcPct val="0"/>
              </a:spcAft>
              <a:buChar char="»"/>
              <a:defRPr sz="2000">
                <a:solidFill>
                  <a:schemeClr val="tx1"/>
                </a:solidFill>
                <a:latin typeface="+mn-lt"/>
                <a:ea typeface="ＭＳ Ｐゴシック" charset="-128"/>
              </a:defRPr>
            </a:lvl8pPr>
            <a:lvl9pPr marL="3886200" indent="-228600" algn="l" rtl="0" eaLnBrk="0" fontAlgn="base" hangingPunct="0">
              <a:spcBef>
                <a:spcPct val="20000"/>
              </a:spcBef>
              <a:spcAft>
                <a:spcPct val="0"/>
              </a:spcAft>
              <a:buChar char="»"/>
              <a:defRPr sz="2000">
                <a:solidFill>
                  <a:schemeClr val="tx1"/>
                </a:solidFill>
                <a:latin typeface="+mn-lt"/>
                <a:ea typeface="ＭＳ Ｐゴシック" charset="-128"/>
              </a:defRPr>
            </a:lvl9pPr>
          </a:lstStyle>
          <a:p>
            <a:pPr marL="0" indent="0">
              <a:buFontTx/>
              <a:buNone/>
            </a:pPr>
            <a:r>
              <a:rPr lang="en-GB" sz="1400" kern="0" dirty="0">
                <a:latin typeface="Arial" charset="0"/>
              </a:rPr>
              <a:t>This makes sense since energy is proportional to the square of the </a:t>
            </a:r>
            <a:r>
              <a:rPr lang="en-GB" sz="1400" i="1" kern="0" dirty="0">
                <a:latin typeface="Arial" charset="0"/>
              </a:rPr>
              <a:t>amplitude</a:t>
            </a:r>
            <a:r>
              <a:rPr lang="en-GB" sz="1400" kern="0" dirty="0">
                <a:latin typeface="Arial" charset="0"/>
              </a:rPr>
              <a:t> of a classical oscillation.</a:t>
            </a:r>
          </a:p>
          <a:p>
            <a:pPr marL="0" indent="0">
              <a:buFontTx/>
              <a:buNone/>
            </a:pPr>
            <a:endParaRPr lang="en-GB" sz="1400" kern="0" dirty="0">
              <a:latin typeface="Arial" charset="0"/>
            </a:endParaRPr>
          </a:p>
          <a:p>
            <a:pPr marL="0" indent="0">
              <a:buFontTx/>
              <a:buNone/>
            </a:pPr>
            <a:endParaRPr lang="en-US" sz="1400" kern="0" dirty="0">
              <a:latin typeface="Arial" charset="0"/>
            </a:endParaRPr>
          </a:p>
        </p:txBody>
      </p:sp>
      <p:sp>
        <p:nvSpPr>
          <p:cNvPr id="21" name="Oval Callout 20">
            <a:extLst>
              <a:ext uri="{FF2B5EF4-FFF2-40B4-BE49-F238E27FC236}">
                <a16:creationId xmlns:a16="http://schemas.microsoft.com/office/drawing/2014/main" id="{88482C85-1430-0540-9D0E-D14B12C267CA}"/>
              </a:ext>
            </a:extLst>
          </p:cNvPr>
          <p:cNvSpPr/>
          <p:nvPr/>
        </p:nvSpPr>
        <p:spPr bwMode="auto">
          <a:xfrm>
            <a:off x="4938864" y="4266300"/>
            <a:ext cx="3737592" cy="2286902"/>
          </a:xfrm>
          <a:prstGeom prst="wedgeEllipseCallout">
            <a:avLst>
              <a:gd name="adj1" fmla="val -54634"/>
              <a:gd name="adj2" fmla="val -49016"/>
            </a:avLst>
          </a:prstGeom>
          <a:ln>
            <a:headEnd type="none" w="med" len="med"/>
            <a:tailEnd type="none" w="med" len="med"/>
          </a:ln>
        </p:spPr>
        <p:style>
          <a:lnRef idx="2">
            <a:schemeClr val="accent2"/>
          </a:lnRef>
          <a:fillRef idx="1">
            <a:schemeClr val="lt1"/>
          </a:fillRef>
          <a:effectRef idx="0">
            <a:schemeClr val="accent2"/>
          </a:effectRef>
          <a:fontRef idx="minor">
            <a:schemeClr val="dk1"/>
          </a:fontRef>
        </p:style>
        <p:txBody>
          <a:bodyPr vert="horz" wrap="square" lIns="0" tIns="108000" rIns="1548000" bIns="0" numCol="1" rtlCol="0" anchor="t" anchorCtr="1" compatLnSpc="1">
            <a:prstTxWarp prst="textNoShape">
              <a:avLst/>
            </a:prstTxWarp>
          </a:bodyPr>
          <a:lstStyle/>
          <a:p>
            <a:pPr marL="0" indent="0" algn="ctr">
              <a:lnSpc>
                <a:spcPct val="90000"/>
              </a:lnSpc>
              <a:buFontTx/>
              <a:buNone/>
            </a:pPr>
            <a:r>
              <a:rPr lang="en-GB" sz="1400" kern="0" dirty="0">
                <a:solidFill>
                  <a:srgbClr val="FF0000"/>
                </a:solidFill>
                <a:latin typeface="Apple Chancery" panose="03020702040506060504" pitchFamily="66" charset="-79"/>
                <a:cs typeface="Apple Chancery" panose="03020702040506060504" pitchFamily="66" charset="-79"/>
              </a:rPr>
              <a:t>Nerdy historical fact, Max Born was Olivia Newton-John’s grandfather!</a:t>
            </a:r>
            <a:endParaRPr lang="en-GB" sz="1400" kern="0" dirty="0">
              <a:latin typeface="Apple Chancery" panose="03020702040506060504" pitchFamily="66" charset="-79"/>
              <a:cs typeface="Apple Chancery" panose="03020702040506060504" pitchFamily="66" charset="-79"/>
            </a:endParaRPr>
          </a:p>
        </p:txBody>
      </p:sp>
      <p:sp>
        <p:nvSpPr>
          <p:cNvPr id="3" name="Oval 2">
            <a:extLst>
              <a:ext uri="{FF2B5EF4-FFF2-40B4-BE49-F238E27FC236}">
                <a16:creationId xmlns:a16="http://schemas.microsoft.com/office/drawing/2014/main" id="{19F662D5-649E-2F44-936C-BE31DD8CEE63}"/>
              </a:ext>
            </a:extLst>
          </p:cNvPr>
          <p:cNvSpPr/>
          <p:nvPr/>
        </p:nvSpPr>
        <p:spPr bwMode="auto">
          <a:xfrm>
            <a:off x="6667241" y="4441827"/>
            <a:ext cx="1685021" cy="1942147"/>
          </a:xfrm>
          <a:prstGeom prst="ellipse">
            <a:avLst/>
          </a:prstGeom>
          <a:blipFill>
            <a:blip r:embed="rId5"/>
            <a:stretch>
              <a:fillRect/>
            </a:stretch>
          </a:blipFill>
          <a:ln w="9525" cap="flat" cmpd="sng" algn="ctr">
            <a:solidFill>
              <a:schemeClr val="tx1"/>
            </a:solidFill>
            <a:prstDash val="solid"/>
            <a:round/>
            <a:headEnd type="none" w="med" len="med"/>
            <a:tailEnd type="none" w="med" len="med"/>
          </a:ln>
          <a:effectLst>
            <a:softEdge rad="50800"/>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New Roman" charset="0"/>
            </a:endParaRPr>
          </a:p>
        </p:txBody>
      </p:sp>
    </p:spTree>
    <p:extLst>
      <p:ext uri="{BB962C8B-B14F-4D97-AF65-F5344CB8AC3E}">
        <p14:creationId xmlns:p14="http://schemas.microsoft.com/office/powerpoint/2010/main" val="37079943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1"/>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20" grpId="0"/>
      <p:bldP spid="21" grpId="0" animBg="1"/>
      <p:bldP spid="3"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6" name="Rectangle 2"/>
          <p:cNvSpPr>
            <a:spLocks noGrp="1" noChangeArrowheads="1"/>
          </p:cNvSpPr>
          <p:nvPr>
            <p:ph type="title"/>
          </p:nvPr>
        </p:nvSpPr>
        <p:spPr>
          <a:xfrm>
            <a:off x="685800" y="152400"/>
            <a:ext cx="7772400" cy="1143000"/>
          </a:xfrm>
        </p:spPr>
        <p:txBody>
          <a:bodyPr/>
          <a:lstStyle/>
          <a:p>
            <a:r>
              <a:rPr lang="en-US" sz="3200" dirty="0">
                <a:latin typeface="Arial" charset="0"/>
              </a:rPr>
              <a:t>Calculating probabilities</a:t>
            </a:r>
            <a:endParaRPr lang="en-US" dirty="0"/>
          </a:p>
        </p:txBody>
      </p:sp>
      <p:sp>
        <p:nvSpPr>
          <p:cNvPr id="118787" name="Rectangle 3"/>
          <p:cNvSpPr>
            <a:spLocks noChangeArrowheads="1"/>
          </p:cNvSpPr>
          <p:nvPr/>
        </p:nvSpPr>
        <p:spPr bwMode="auto">
          <a:xfrm>
            <a:off x="685800" y="1524000"/>
            <a:ext cx="7772400" cy="4114800"/>
          </a:xfrm>
          <a:prstGeom prst="rect">
            <a:avLst/>
          </a:prstGeom>
          <a:noFill/>
          <a:ln w="9525">
            <a:noFill/>
            <a:miter lim="800000"/>
            <a:headEnd/>
            <a:tailEnd/>
          </a:ln>
          <a:effectLst/>
        </p:spPr>
        <p:txBody>
          <a:bodyPr>
            <a:prstTxWarp prst="textNoShape">
              <a:avLst/>
            </a:prstTxWarp>
          </a:bodyPr>
          <a:lstStyle/>
          <a:p>
            <a:pPr algn="just">
              <a:lnSpc>
                <a:spcPct val="90000"/>
              </a:lnSpc>
              <a:spcBef>
                <a:spcPct val="20000"/>
              </a:spcBef>
            </a:pPr>
            <a:endParaRPr lang="en-GB" sz="2800">
              <a:latin typeface="Comic Sans MS" charset="0"/>
            </a:endParaRPr>
          </a:p>
        </p:txBody>
      </p:sp>
      <p:graphicFrame>
        <p:nvGraphicFramePr>
          <p:cNvPr id="118790" name="Object 6"/>
          <p:cNvGraphicFramePr>
            <a:graphicFrameLocks noChangeAspect="1"/>
          </p:cNvGraphicFramePr>
          <p:nvPr>
            <p:extLst>
              <p:ext uri="{D42A27DB-BD31-4B8C-83A1-F6EECF244321}">
                <p14:modId xmlns:p14="http://schemas.microsoft.com/office/powerpoint/2010/main" val="1117805979"/>
              </p:ext>
            </p:extLst>
          </p:nvPr>
        </p:nvGraphicFramePr>
        <p:xfrm>
          <a:off x="3514725" y="3982616"/>
          <a:ext cx="1757363" cy="866775"/>
        </p:xfrm>
        <a:graphic>
          <a:graphicData uri="http://schemas.openxmlformats.org/presentationml/2006/ole">
            <mc:AlternateContent xmlns:mc="http://schemas.openxmlformats.org/markup-compatibility/2006">
              <mc:Choice xmlns:v="urn:schemas-microsoft-com:vml" Requires="v">
                <p:oleObj spid="_x0000_s1172" name="Equation" r:id="rId4" imgW="876300" imgH="431800" progId="Equation.3">
                  <p:embed/>
                </p:oleObj>
              </mc:Choice>
              <mc:Fallback>
                <p:oleObj name="Equation" r:id="rId4" imgW="876300" imgH="431800" progId="Equation.3">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514725" y="3982616"/>
                        <a:ext cx="1757363" cy="86677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graphicFrame>
        <p:nvGraphicFramePr>
          <p:cNvPr id="118791" name="Object 7"/>
          <p:cNvGraphicFramePr>
            <a:graphicFrameLocks noChangeAspect="1"/>
          </p:cNvGraphicFramePr>
          <p:nvPr>
            <p:extLst>
              <p:ext uri="{D42A27DB-BD31-4B8C-83A1-F6EECF244321}">
                <p14:modId xmlns:p14="http://schemas.microsoft.com/office/powerpoint/2010/main" val="778145097"/>
              </p:ext>
            </p:extLst>
          </p:nvPr>
        </p:nvGraphicFramePr>
        <p:xfrm>
          <a:off x="2870200" y="2076550"/>
          <a:ext cx="3084513" cy="969962"/>
        </p:xfrm>
        <a:graphic>
          <a:graphicData uri="http://schemas.openxmlformats.org/presentationml/2006/ole">
            <mc:AlternateContent xmlns:mc="http://schemas.openxmlformats.org/markup-compatibility/2006">
              <mc:Choice xmlns:v="urn:schemas-microsoft-com:vml" Requires="v">
                <p:oleObj spid="_x0000_s1173" name="Equation" r:id="rId6" imgW="1536700" imgH="482600" progId="Equation.3">
                  <p:embed/>
                </p:oleObj>
              </mc:Choice>
              <mc:Fallback>
                <p:oleObj name="Equation" r:id="rId6" imgW="1536700" imgH="482600" progId="Equation.3">
                  <p:embed/>
                  <p:pic>
                    <p:nvPicPr>
                      <p:cNvPr id="0" name=""/>
                      <p:cNvPicPr>
                        <a:picLocks noChangeAspect="1" noChangeArrowheads="1"/>
                      </p:cNvPicPr>
                      <p:nvPr/>
                    </p:nvPicPr>
                    <p:blipFill>
                      <a:blip r:embed="rId7"/>
                      <a:srcRect/>
                      <a:stretch>
                        <a:fillRect/>
                      </a:stretch>
                    </p:blipFill>
                    <p:spPr bwMode="auto">
                      <a:xfrm>
                        <a:off x="2870200" y="2076550"/>
                        <a:ext cx="3084513" cy="969962"/>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sp>
        <p:nvSpPr>
          <p:cNvPr id="8" name="Rectangle 5"/>
          <p:cNvSpPr>
            <a:spLocks noChangeArrowheads="1"/>
          </p:cNvSpPr>
          <p:nvPr/>
        </p:nvSpPr>
        <p:spPr bwMode="auto">
          <a:xfrm>
            <a:off x="381000" y="5134744"/>
            <a:ext cx="8382000" cy="504056"/>
          </a:xfrm>
          <a:prstGeom prst="rect">
            <a:avLst/>
          </a:prstGeom>
          <a:noFill/>
          <a:ln w="9525">
            <a:noFill/>
            <a:miter lim="800000"/>
            <a:headEnd/>
            <a:tailEnd/>
          </a:ln>
          <a:effectLst/>
        </p:spPr>
        <p:txBody>
          <a:bodyPr>
            <a:prstTxWarp prst="textNoShape">
              <a:avLst/>
            </a:prstTxWarp>
          </a:bodyPr>
          <a:lstStyle/>
          <a:p>
            <a:pPr>
              <a:spcBef>
                <a:spcPct val="20000"/>
              </a:spcBef>
            </a:pPr>
            <a:r>
              <a:rPr lang="en-GB" sz="1400" dirty="0">
                <a:latin typeface="Arial" charset="0"/>
              </a:rPr>
              <a:t>This (usually) allows us to fix the constant coefficient in the wave-function if it is not already known.</a:t>
            </a:r>
          </a:p>
          <a:p>
            <a:pPr>
              <a:spcBef>
                <a:spcPct val="20000"/>
              </a:spcBef>
            </a:pPr>
            <a:endParaRPr lang="en-GB" sz="1400" dirty="0">
              <a:latin typeface="Arial" charset="0"/>
            </a:endParaRPr>
          </a:p>
          <a:p>
            <a:pPr>
              <a:spcBef>
                <a:spcPct val="20000"/>
              </a:spcBef>
            </a:pPr>
            <a:endParaRPr lang="en-GB" sz="1400" dirty="0">
              <a:latin typeface="Arial" charset="0"/>
            </a:endParaRPr>
          </a:p>
          <a:p>
            <a:pPr>
              <a:spcBef>
                <a:spcPct val="20000"/>
              </a:spcBef>
            </a:pPr>
            <a:endParaRPr lang="en-GB" sz="1400" dirty="0">
              <a:latin typeface="Arial" charset="0"/>
            </a:endParaRPr>
          </a:p>
          <a:p>
            <a:pPr>
              <a:spcBef>
                <a:spcPct val="20000"/>
              </a:spcBef>
            </a:pPr>
            <a:endParaRPr lang="en-US" sz="1400" dirty="0">
              <a:latin typeface="Arial" charset="0"/>
            </a:endParaRPr>
          </a:p>
        </p:txBody>
      </p:sp>
      <p:sp>
        <p:nvSpPr>
          <p:cNvPr id="9" name="Rectangle 4"/>
          <p:cNvSpPr txBox="1">
            <a:spLocks noChangeArrowheads="1"/>
          </p:cNvSpPr>
          <p:nvPr/>
        </p:nvSpPr>
        <p:spPr bwMode="auto">
          <a:xfrm>
            <a:off x="381000" y="3221508"/>
            <a:ext cx="8382000" cy="125184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ea typeface="ＭＳ Ｐゴシック" charset="-128"/>
              </a:defRPr>
            </a:lvl2pPr>
            <a:lvl3pPr marL="1143000" indent="-228600" algn="l" rtl="0" eaLnBrk="0" fontAlgn="base" hangingPunct="0">
              <a:spcBef>
                <a:spcPct val="20000"/>
              </a:spcBef>
              <a:spcAft>
                <a:spcPct val="0"/>
              </a:spcAft>
              <a:buChar char="•"/>
              <a:defRPr sz="2400">
                <a:solidFill>
                  <a:schemeClr val="tx1"/>
                </a:solidFill>
                <a:latin typeface="+mn-lt"/>
                <a:ea typeface="ＭＳ Ｐゴシック" charset="-128"/>
              </a:defRPr>
            </a:lvl3pPr>
            <a:lvl4pPr marL="1600200" indent="-228600" algn="l" rtl="0" eaLnBrk="0" fontAlgn="base" hangingPunct="0">
              <a:spcBef>
                <a:spcPct val="20000"/>
              </a:spcBef>
              <a:spcAft>
                <a:spcPct val="0"/>
              </a:spcAft>
              <a:buChar char="–"/>
              <a:defRPr sz="2000">
                <a:solidFill>
                  <a:schemeClr val="tx1"/>
                </a:solidFill>
                <a:latin typeface="+mn-lt"/>
                <a:ea typeface="ＭＳ Ｐゴシック" charset="-128"/>
              </a:defRPr>
            </a:lvl4pPr>
            <a:lvl5pPr marL="2057400" indent="-228600" algn="l" rtl="0" eaLnBrk="0" fontAlgn="base" hangingPunct="0">
              <a:spcBef>
                <a:spcPct val="20000"/>
              </a:spcBef>
              <a:spcAft>
                <a:spcPct val="0"/>
              </a:spcAft>
              <a:buChar char="»"/>
              <a:defRPr sz="2000">
                <a:solidFill>
                  <a:schemeClr val="tx1"/>
                </a:solidFill>
                <a:latin typeface="+mn-lt"/>
                <a:ea typeface="ＭＳ Ｐゴシック" charset="-128"/>
              </a:defRPr>
            </a:lvl5pPr>
            <a:lvl6pPr marL="2514600" indent="-228600" algn="l" rtl="0" eaLnBrk="0" fontAlgn="base" hangingPunct="0">
              <a:spcBef>
                <a:spcPct val="20000"/>
              </a:spcBef>
              <a:spcAft>
                <a:spcPct val="0"/>
              </a:spcAft>
              <a:buChar char="»"/>
              <a:defRPr sz="2000">
                <a:solidFill>
                  <a:schemeClr val="tx1"/>
                </a:solidFill>
                <a:latin typeface="+mn-lt"/>
                <a:ea typeface="ＭＳ Ｐゴシック" charset="-128"/>
              </a:defRPr>
            </a:lvl6pPr>
            <a:lvl7pPr marL="2971800" indent="-228600" algn="l" rtl="0" eaLnBrk="0" fontAlgn="base" hangingPunct="0">
              <a:spcBef>
                <a:spcPct val="20000"/>
              </a:spcBef>
              <a:spcAft>
                <a:spcPct val="0"/>
              </a:spcAft>
              <a:buChar char="»"/>
              <a:defRPr sz="2000">
                <a:solidFill>
                  <a:schemeClr val="tx1"/>
                </a:solidFill>
                <a:latin typeface="+mn-lt"/>
                <a:ea typeface="ＭＳ Ｐゴシック" charset="-128"/>
              </a:defRPr>
            </a:lvl7pPr>
            <a:lvl8pPr marL="3429000" indent="-228600" algn="l" rtl="0" eaLnBrk="0" fontAlgn="base" hangingPunct="0">
              <a:spcBef>
                <a:spcPct val="20000"/>
              </a:spcBef>
              <a:spcAft>
                <a:spcPct val="0"/>
              </a:spcAft>
              <a:buChar char="»"/>
              <a:defRPr sz="2000">
                <a:solidFill>
                  <a:schemeClr val="tx1"/>
                </a:solidFill>
                <a:latin typeface="+mn-lt"/>
                <a:ea typeface="ＭＳ Ｐゴシック" charset="-128"/>
              </a:defRPr>
            </a:lvl8pPr>
            <a:lvl9pPr marL="3886200" indent="-228600" algn="l" rtl="0" eaLnBrk="0" fontAlgn="base" hangingPunct="0">
              <a:spcBef>
                <a:spcPct val="20000"/>
              </a:spcBef>
              <a:spcAft>
                <a:spcPct val="0"/>
              </a:spcAft>
              <a:buChar char="»"/>
              <a:defRPr sz="2000">
                <a:solidFill>
                  <a:schemeClr val="tx1"/>
                </a:solidFill>
                <a:latin typeface="+mn-lt"/>
                <a:ea typeface="ＭＳ Ｐゴシック" charset="-128"/>
              </a:defRPr>
            </a:lvl9pPr>
          </a:lstStyle>
          <a:p>
            <a:pPr marL="0" indent="0">
              <a:buFontTx/>
              <a:buNone/>
            </a:pPr>
            <a:r>
              <a:rPr lang="en-GB" sz="1400" kern="0" dirty="0">
                <a:latin typeface="Arial" charset="0"/>
              </a:rPr>
              <a:t>And, since the probability of a particle existing somewhere must be unity, a wave-function should be </a:t>
            </a:r>
            <a:r>
              <a:rPr lang="en-GB" sz="1400" b="1" kern="0" dirty="0">
                <a:latin typeface="Arial" charset="0"/>
              </a:rPr>
              <a:t>normalised</a:t>
            </a:r>
            <a:r>
              <a:rPr lang="en-GB" sz="1400" kern="0" dirty="0">
                <a:latin typeface="Arial" charset="0"/>
              </a:rPr>
              <a:t> such that:</a:t>
            </a:r>
          </a:p>
          <a:p>
            <a:pPr marL="0" indent="0">
              <a:buFontTx/>
              <a:buNone/>
            </a:pPr>
            <a:endParaRPr lang="en-US" sz="1400" kern="0" dirty="0">
              <a:latin typeface="Arial" charset="0"/>
            </a:endParaRPr>
          </a:p>
        </p:txBody>
      </p:sp>
      <p:sp>
        <p:nvSpPr>
          <p:cNvPr id="10" name="Rectangle 4"/>
          <p:cNvSpPr txBox="1">
            <a:spLocks noChangeArrowheads="1"/>
          </p:cNvSpPr>
          <p:nvPr/>
        </p:nvSpPr>
        <p:spPr bwMode="auto">
          <a:xfrm>
            <a:off x="381000" y="1295400"/>
            <a:ext cx="8382000" cy="510804"/>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tx1"/>
                </a:solidFill>
                <a:latin typeface="+mn-lt"/>
                <a:ea typeface="ＭＳ Ｐゴシック" charset="-128"/>
                <a:cs typeface="ＭＳ Ｐゴシック" charset="-128"/>
              </a:defRPr>
            </a:lvl1pPr>
            <a:lvl2pPr marL="742950" indent="-285750" algn="l" rtl="0" eaLnBrk="0" fontAlgn="base" hangingPunct="0">
              <a:spcBef>
                <a:spcPct val="20000"/>
              </a:spcBef>
              <a:spcAft>
                <a:spcPct val="0"/>
              </a:spcAft>
              <a:buChar char="–"/>
              <a:defRPr sz="2800">
                <a:solidFill>
                  <a:schemeClr val="tx1"/>
                </a:solidFill>
                <a:latin typeface="+mn-lt"/>
                <a:ea typeface="ＭＳ Ｐゴシック" charset="-128"/>
              </a:defRPr>
            </a:lvl2pPr>
            <a:lvl3pPr marL="1143000" indent="-228600" algn="l" rtl="0" eaLnBrk="0" fontAlgn="base" hangingPunct="0">
              <a:spcBef>
                <a:spcPct val="20000"/>
              </a:spcBef>
              <a:spcAft>
                <a:spcPct val="0"/>
              </a:spcAft>
              <a:buChar char="•"/>
              <a:defRPr sz="2400">
                <a:solidFill>
                  <a:schemeClr val="tx1"/>
                </a:solidFill>
                <a:latin typeface="+mn-lt"/>
                <a:ea typeface="ＭＳ Ｐゴシック" charset="-128"/>
              </a:defRPr>
            </a:lvl3pPr>
            <a:lvl4pPr marL="1600200" indent="-228600" algn="l" rtl="0" eaLnBrk="0" fontAlgn="base" hangingPunct="0">
              <a:spcBef>
                <a:spcPct val="20000"/>
              </a:spcBef>
              <a:spcAft>
                <a:spcPct val="0"/>
              </a:spcAft>
              <a:buChar char="–"/>
              <a:defRPr sz="2000">
                <a:solidFill>
                  <a:schemeClr val="tx1"/>
                </a:solidFill>
                <a:latin typeface="+mn-lt"/>
                <a:ea typeface="ＭＳ Ｐゴシック" charset="-128"/>
              </a:defRPr>
            </a:lvl4pPr>
            <a:lvl5pPr marL="2057400" indent="-228600" algn="l" rtl="0" eaLnBrk="0" fontAlgn="base" hangingPunct="0">
              <a:spcBef>
                <a:spcPct val="20000"/>
              </a:spcBef>
              <a:spcAft>
                <a:spcPct val="0"/>
              </a:spcAft>
              <a:buChar char="»"/>
              <a:defRPr sz="2000">
                <a:solidFill>
                  <a:schemeClr val="tx1"/>
                </a:solidFill>
                <a:latin typeface="+mn-lt"/>
                <a:ea typeface="ＭＳ Ｐゴシック" charset="-128"/>
              </a:defRPr>
            </a:lvl5pPr>
            <a:lvl6pPr marL="2514600" indent="-228600" algn="l" rtl="0" eaLnBrk="0" fontAlgn="base" hangingPunct="0">
              <a:spcBef>
                <a:spcPct val="20000"/>
              </a:spcBef>
              <a:spcAft>
                <a:spcPct val="0"/>
              </a:spcAft>
              <a:buChar char="»"/>
              <a:defRPr sz="2000">
                <a:solidFill>
                  <a:schemeClr val="tx1"/>
                </a:solidFill>
                <a:latin typeface="+mn-lt"/>
                <a:ea typeface="ＭＳ Ｐゴシック" charset="-128"/>
              </a:defRPr>
            </a:lvl6pPr>
            <a:lvl7pPr marL="2971800" indent="-228600" algn="l" rtl="0" eaLnBrk="0" fontAlgn="base" hangingPunct="0">
              <a:spcBef>
                <a:spcPct val="20000"/>
              </a:spcBef>
              <a:spcAft>
                <a:spcPct val="0"/>
              </a:spcAft>
              <a:buChar char="»"/>
              <a:defRPr sz="2000">
                <a:solidFill>
                  <a:schemeClr val="tx1"/>
                </a:solidFill>
                <a:latin typeface="+mn-lt"/>
                <a:ea typeface="ＭＳ Ｐゴシック" charset="-128"/>
              </a:defRPr>
            </a:lvl7pPr>
            <a:lvl8pPr marL="3429000" indent="-228600" algn="l" rtl="0" eaLnBrk="0" fontAlgn="base" hangingPunct="0">
              <a:spcBef>
                <a:spcPct val="20000"/>
              </a:spcBef>
              <a:spcAft>
                <a:spcPct val="0"/>
              </a:spcAft>
              <a:buChar char="»"/>
              <a:defRPr sz="2000">
                <a:solidFill>
                  <a:schemeClr val="tx1"/>
                </a:solidFill>
                <a:latin typeface="+mn-lt"/>
                <a:ea typeface="ＭＳ Ｐゴシック" charset="-128"/>
              </a:defRPr>
            </a:lvl8pPr>
            <a:lvl9pPr marL="3886200" indent="-228600" algn="l" rtl="0" eaLnBrk="0" fontAlgn="base" hangingPunct="0">
              <a:spcBef>
                <a:spcPct val="20000"/>
              </a:spcBef>
              <a:spcAft>
                <a:spcPct val="0"/>
              </a:spcAft>
              <a:buChar char="»"/>
              <a:defRPr sz="2000">
                <a:solidFill>
                  <a:schemeClr val="tx1"/>
                </a:solidFill>
                <a:latin typeface="+mn-lt"/>
                <a:ea typeface="ＭＳ Ｐゴシック" charset="-128"/>
              </a:defRPr>
            </a:lvl9pPr>
          </a:lstStyle>
          <a:p>
            <a:pPr marL="0" indent="0">
              <a:buFontTx/>
              <a:buNone/>
            </a:pPr>
            <a:r>
              <a:rPr lang="en-GB" sz="1400" kern="0" dirty="0">
                <a:latin typeface="Arial" charset="0"/>
              </a:rPr>
              <a:t>Thus to calculate the probability that a particle is found in some region of space, between </a:t>
            </a:r>
            <a:r>
              <a:rPr lang="en-GB" sz="1800" i="1" kern="0" dirty="0">
                <a:latin typeface="Times"/>
                <a:cs typeface="Times"/>
              </a:rPr>
              <a:t>x</a:t>
            </a:r>
            <a:r>
              <a:rPr lang="en-GB" sz="1800" kern="0" baseline="-25000" dirty="0">
                <a:latin typeface="Times"/>
                <a:cs typeface="Times"/>
              </a:rPr>
              <a:t>1</a:t>
            </a:r>
            <a:r>
              <a:rPr lang="en-GB" sz="1400" kern="0" dirty="0">
                <a:latin typeface="Arial" charset="0"/>
              </a:rPr>
              <a:t> and </a:t>
            </a:r>
            <a:r>
              <a:rPr lang="en-GB" sz="1800" i="1" kern="0" dirty="0">
                <a:latin typeface="Times"/>
                <a:cs typeface="Times"/>
              </a:rPr>
              <a:t>x</a:t>
            </a:r>
            <a:r>
              <a:rPr lang="en-GB" sz="1800" kern="0" baseline="-25000" dirty="0">
                <a:latin typeface="Times"/>
                <a:cs typeface="Times"/>
              </a:rPr>
              <a:t>2 </a:t>
            </a:r>
            <a:r>
              <a:rPr lang="en-GB" sz="1400" kern="0" dirty="0">
                <a:latin typeface="Arial" charset="0"/>
              </a:rPr>
              <a:t>(continuing to consider the simple 1D situation), we must evaluate:</a:t>
            </a:r>
          </a:p>
          <a:p>
            <a:pPr marL="0" indent="0">
              <a:buFontTx/>
              <a:buNone/>
            </a:pPr>
            <a:endParaRPr lang="en-GB" sz="1400" kern="0" dirty="0">
              <a:latin typeface="Arial" charset="0"/>
            </a:endParaRPr>
          </a:p>
          <a:p>
            <a:pPr marL="0" indent="0">
              <a:buFontTx/>
              <a:buNone/>
            </a:pPr>
            <a:endParaRPr lang="en-US" sz="1400" kern="0" dirty="0">
              <a:latin typeface="Arial" charset="0"/>
            </a:endParaRPr>
          </a:p>
        </p:txBody>
      </p:sp>
    </p:spTree>
    <p:extLst>
      <p:ext uri="{BB962C8B-B14F-4D97-AF65-F5344CB8AC3E}">
        <p14:creationId xmlns:p14="http://schemas.microsoft.com/office/powerpoint/2010/main" val="18754244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8790"/>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8"/>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6" name="Rectangle 2"/>
          <p:cNvSpPr>
            <a:spLocks noGrp="1" noChangeArrowheads="1"/>
          </p:cNvSpPr>
          <p:nvPr>
            <p:ph type="title"/>
          </p:nvPr>
        </p:nvSpPr>
        <p:spPr>
          <a:xfrm>
            <a:off x="685800" y="152400"/>
            <a:ext cx="7772400" cy="1143000"/>
          </a:xfrm>
        </p:spPr>
        <p:txBody>
          <a:bodyPr/>
          <a:lstStyle/>
          <a:p>
            <a:r>
              <a:rPr lang="en-US" sz="3200" dirty="0">
                <a:latin typeface="Arial" charset="0"/>
              </a:rPr>
              <a:t>Expectation values</a:t>
            </a:r>
            <a:endParaRPr lang="en-US" dirty="0"/>
          </a:p>
        </p:txBody>
      </p:sp>
      <p:sp>
        <p:nvSpPr>
          <p:cNvPr id="118787" name="Rectangle 3"/>
          <p:cNvSpPr>
            <a:spLocks noChangeArrowheads="1"/>
          </p:cNvSpPr>
          <p:nvPr/>
        </p:nvSpPr>
        <p:spPr bwMode="auto">
          <a:xfrm>
            <a:off x="685800" y="1524000"/>
            <a:ext cx="7772400" cy="4114800"/>
          </a:xfrm>
          <a:prstGeom prst="rect">
            <a:avLst/>
          </a:prstGeom>
          <a:noFill/>
          <a:ln w="9525">
            <a:noFill/>
            <a:miter lim="800000"/>
            <a:headEnd/>
            <a:tailEnd/>
          </a:ln>
          <a:effectLst/>
        </p:spPr>
        <p:txBody>
          <a:bodyPr>
            <a:prstTxWarp prst="textNoShape">
              <a:avLst/>
            </a:prstTxWarp>
          </a:bodyPr>
          <a:lstStyle/>
          <a:p>
            <a:pPr algn="just">
              <a:lnSpc>
                <a:spcPct val="90000"/>
              </a:lnSpc>
              <a:spcBef>
                <a:spcPct val="20000"/>
              </a:spcBef>
            </a:pPr>
            <a:endParaRPr lang="en-GB" sz="2800">
              <a:latin typeface="Comic Sans MS" charset="0"/>
            </a:endParaRPr>
          </a:p>
        </p:txBody>
      </p:sp>
      <p:sp>
        <p:nvSpPr>
          <p:cNvPr id="118788" name="Rectangle 4"/>
          <p:cNvSpPr>
            <a:spLocks noGrp="1" noChangeArrowheads="1"/>
          </p:cNvSpPr>
          <p:nvPr>
            <p:ph type="body" idx="1"/>
          </p:nvPr>
        </p:nvSpPr>
        <p:spPr>
          <a:xfrm>
            <a:off x="366464" y="4750420"/>
            <a:ext cx="8382000" cy="621432"/>
          </a:xfrm>
        </p:spPr>
        <p:txBody>
          <a:bodyPr/>
          <a:lstStyle/>
          <a:p>
            <a:pPr marL="0" indent="0">
              <a:buFontTx/>
              <a:buNone/>
            </a:pPr>
            <a:r>
              <a:rPr lang="en-GB" sz="1400" dirty="0">
                <a:latin typeface="Arial" charset="0"/>
              </a:rPr>
              <a:t>This is essentially the same procedure one would use in classical physics where the probability corresponds to the time spent by the particle at a particular location.</a:t>
            </a:r>
            <a:endParaRPr lang="en-US" sz="1400" dirty="0">
              <a:latin typeface="Arial" charset="0"/>
            </a:endParaRPr>
          </a:p>
        </p:txBody>
      </p:sp>
      <p:sp>
        <p:nvSpPr>
          <p:cNvPr id="118789" name="Rectangle 5"/>
          <p:cNvSpPr>
            <a:spLocks noChangeArrowheads="1"/>
          </p:cNvSpPr>
          <p:nvPr/>
        </p:nvSpPr>
        <p:spPr bwMode="auto">
          <a:xfrm>
            <a:off x="381000" y="1484784"/>
            <a:ext cx="8382000" cy="1143000"/>
          </a:xfrm>
          <a:prstGeom prst="rect">
            <a:avLst/>
          </a:prstGeom>
          <a:noFill/>
          <a:ln w="9525">
            <a:noFill/>
            <a:miter lim="800000"/>
            <a:headEnd/>
            <a:tailEnd/>
          </a:ln>
          <a:effectLst/>
        </p:spPr>
        <p:txBody>
          <a:bodyPr>
            <a:prstTxWarp prst="textNoShape">
              <a:avLst/>
            </a:prstTxWarp>
          </a:bodyPr>
          <a:lstStyle/>
          <a:p>
            <a:pPr>
              <a:spcBef>
                <a:spcPct val="20000"/>
              </a:spcBef>
            </a:pPr>
            <a:r>
              <a:rPr lang="en-GB" sz="1400" dirty="0">
                <a:latin typeface="Arial" charset="0"/>
              </a:rPr>
              <a:t>From the wave-function for a particle we can calculate the </a:t>
            </a:r>
            <a:r>
              <a:rPr lang="en-GB" sz="1400" b="1" dirty="0">
                <a:latin typeface="Arial" charset="0"/>
              </a:rPr>
              <a:t>expected</a:t>
            </a:r>
            <a:r>
              <a:rPr lang="en-GB" sz="1400" dirty="0">
                <a:latin typeface="Arial" charset="0"/>
              </a:rPr>
              <a:t> (mean) values for physical properties that we could measure with an experiment, for example, position and velocity.  The quantum mechanical way of doing this is to form an integral of the wave-function and an </a:t>
            </a:r>
            <a:r>
              <a:rPr lang="en-GB" sz="1400" b="1" dirty="0">
                <a:latin typeface="Arial" charset="0"/>
              </a:rPr>
              <a:t>operator</a:t>
            </a:r>
            <a:r>
              <a:rPr lang="en-GB" sz="1400" dirty="0">
                <a:latin typeface="Arial" charset="0"/>
              </a:rPr>
              <a:t> which is specific to the quantity we want to measure.</a:t>
            </a:r>
          </a:p>
          <a:p>
            <a:pPr>
              <a:spcBef>
                <a:spcPct val="20000"/>
              </a:spcBef>
            </a:pPr>
            <a:endParaRPr lang="en-GB" sz="1400" dirty="0">
              <a:latin typeface="Arial" charset="0"/>
            </a:endParaRPr>
          </a:p>
          <a:p>
            <a:pPr>
              <a:spcBef>
                <a:spcPct val="20000"/>
              </a:spcBef>
            </a:pPr>
            <a:endParaRPr lang="en-GB" sz="1400" dirty="0">
              <a:latin typeface="Arial" charset="0"/>
            </a:endParaRPr>
          </a:p>
          <a:p>
            <a:pPr>
              <a:spcBef>
                <a:spcPct val="20000"/>
              </a:spcBef>
            </a:pPr>
            <a:endParaRPr lang="en-GB" sz="1400" dirty="0">
              <a:latin typeface="Arial" charset="0"/>
            </a:endParaRPr>
          </a:p>
          <a:p>
            <a:pPr>
              <a:spcBef>
                <a:spcPct val="20000"/>
              </a:spcBef>
            </a:pPr>
            <a:endParaRPr lang="en-US" sz="2000" dirty="0">
              <a:latin typeface="Arial" charset="0"/>
            </a:endParaRPr>
          </a:p>
        </p:txBody>
      </p:sp>
      <mc:AlternateContent xmlns:mc="http://schemas.openxmlformats.org/markup-compatibility/2006" xmlns:a14="http://schemas.microsoft.com/office/drawing/2010/main">
        <mc:Choice Requires="a14">
          <p:sp>
            <p:nvSpPr>
              <p:cNvPr id="6" name="Rectangle 5">
                <a:extLst>
                  <a:ext uri="{FF2B5EF4-FFF2-40B4-BE49-F238E27FC236}">
                    <a16:creationId xmlns:a16="http://schemas.microsoft.com/office/drawing/2014/main" id="{72D3714D-9BAE-5E4D-B5A9-B317E96448BF}"/>
                  </a:ext>
                </a:extLst>
              </p:cNvPr>
              <p:cNvSpPr>
                <a:spLocks noChangeArrowheads="1"/>
              </p:cNvSpPr>
              <p:nvPr/>
            </p:nvSpPr>
            <p:spPr bwMode="auto">
              <a:xfrm>
                <a:off x="381000" y="2511224"/>
                <a:ext cx="8382000" cy="1981200"/>
              </a:xfrm>
              <a:prstGeom prst="rect">
                <a:avLst/>
              </a:prstGeom>
              <a:noFill/>
              <a:ln w="9525">
                <a:noFill/>
                <a:miter lim="800000"/>
                <a:headEnd/>
                <a:tailEnd/>
              </a:ln>
              <a:effectLst/>
            </p:spPr>
            <p:txBody>
              <a:bodyPr>
                <a:prstTxWarp prst="textNoShape">
                  <a:avLst/>
                </a:prstTxWarp>
              </a:bodyPr>
              <a:lstStyle/>
              <a:p>
                <a:pPr>
                  <a:spcBef>
                    <a:spcPct val="20000"/>
                  </a:spcBef>
                </a:pPr>
                <a:endParaRPr lang="en-GB" sz="1400" dirty="0">
                  <a:latin typeface="Arial" charset="0"/>
                </a:endParaRPr>
              </a:p>
              <a:p>
                <a:pPr>
                  <a:spcBef>
                    <a:spcPct val="20000"/>
                  </a:spcBef>
                </a:pPr>
                <a:r>
                  <a:rPr lang="en-GB" sz="1400" dirty="0">
                    <a:latin typeface="Arial" charset="0"/>
                  </a:rPr>
                  <a:t>Most simply, if we ask what the mean (average) position of a particle we must evaluate:</a:t>
                </a:r>
              </a:p>
              <a:p>
                <a:pPr>
                  <a:spcBef>
                    <a:spcPct val="20000"/>
                  </a:spcBef>
                </a:pPr>
                <a:endParaRPr lang="en-GB" sz="1400" dirty="0">
                  <a:latin typeface="Arial" charset="0"/>
                </a:endParaRPr>
              </a:p>
              <a:p>
                <a:pPr>
                  <a:spcBef>
                    <a:spcPct val="20000"/>
                  </a:spcBef>
                </a:pPr>
                <a:endParaRPr lang="en-GB" sz="1400" dirty="0">
                  <a:latin typeface="Arial" charset="0"/>
                </a:endParaRPr>
              </a:p>
              <a:p>
                <a:pPr>
                  <a:spcBef>
                    <a:spcPct val="20000"/>
                  </a:spcBef>
                </a:pPr>
                <a14:m>
                  <m:oMathPara xmlns:m="http://schemas.openxmlformats.org/officeDocument/2006/math">
                    <m:oMathParaPr>
                      <m:jc m:val="centerGroup"/>
                    </m:oMathParaPr>
                    <m:oMath xmlns:m="http://schemas.openxmlformats.org/officeDocument/2006/math">
                      <m:d>
                        <m:dPr>
                          <m:begChr m:val="⟨"/>
                          <m:endChr m:val="⟩"/>
                          <m:ctrlPr>
                            <a:rPr lang="en-GB" sz="2000" i="1" smtClean="0">
                              <a:latin typeface="Cambria Math" panose="02040503050406030204" pitchFamily="18" charset="0"/>
                            </a:rPr>
                          </m:ctrlPr>
                        </m:dPr>
                        <m:e>
                          <m:r>
                            <a:rPr lang="en-GB" sz="2000" b="0" i="1" smtClean="0">
                              <a:latin typeface="Cambria Math" charset="0"/>
                            </a:rPr>
                            <m:t>𝑥</m:t>
                          </m:r>
                        </m:e>
                      </m:d>
                      <m:r>
                        <a:rPr lang="en-GB" sz="2000" b="0" i="1" smtClean="0">
                          <a:latin typeface="Cambria Math" charset="0"/>
                        </a:rPr>
                        <m:t>=</m:t>
                      </m:r>
                      <m:nary>
                        <m:naryPr>
                          <m:limLoc m:val="undOvr"/>
                          <m:ctrlPr>
                            <a:rPr lang="is-IS" sz="2000" b="0" i="1" smtClean="0">
                              <a:latin typeface="Cambria Math" panose="02040503050406030204" pitchFamily="18" charset="0"/>
                            </a:rPr>
                          </m:ctrlPr>
                        </m:naryPr>
                        <m:sub>
                          <m:r>
                            <m:rPr>
                              <m:brk m:alnAt="24"/>
                            </m:rPr>
                            <a:rPr lang="en-GB" sz="2000" b="0" i="1" smtClean="0">
                              <a:latin typeface="Cambria Math" charset="0"/>
                            </a:rPr>
                            <m:t>−</m:t>
                          </m:r>
                          <m:r>
                            <a:rPr lang="en-GB" sz="2000" b="0" i="1" smtClean="0">
                              <a:latin typeface="Cambria Math" charset="0"/>
                              <a:ea typeface="Cambria Math" charset="0"/>
                              <a:cs typeface="Cambria Math" charset="0"/>
                            </a:rPr>
                            <m:t>∞</m:t>
                          </m:r>
                        </m:sub>
                        <m:sup>
                          <m:r>
                            <a:rPr lang="is-IS" sz="2000" b="0" i="1" smtClean="0">
                              <a:latin typeface="Cambria Math" charset="0"/>
                              <a:ea typeface="Cambria Math" charset="0"/>
                              <a:cs typeface="Cambria Math" charset="0"/>
                            </a:rPr>
                            <m:t>∞</m:t>
                          </m:r>
                        </m:sup>
                        <m:e>
                          <m:r>
                            <a:rPr lang="en-GB" sz="2000" b="0" i="1" smtClean="0">
                              <a:latin typeface="Cambria Math" charset="0"/>
                            </a:rPr>
                            <m:t>𝑥</m:t>
                          </m:r>
                          <m:sSup>
                            <m:sSupPr>
                              <m:ctrlPr>
                                <a:rPr lang="en-GB" sz="2000" b="0" i="1" smtClean="0">
                                  <a:latin typeface="Cambria Math" panose="02040503050406030204" pitchFamily="18" charset="0"/>
                                </a:rPr>
                              </m:ctrlPr>
                            </m:sSupPr>
                            <m:e>
                              <m:r>
                                <a:rPr lang="en-GB" sz="2000" b="0" i="1" smtClean="0">
                                  <a:latin typeface="Cambria Math" charset="0"/>
                                  <a:ea typeface="Cambria Math" charset="0"/>
                                  <a:cs typeface="Cambria Math" charset="0"/>
                                </a:rPr>
                                <m:t>𝜓</m:t>
                              </m:r>
                            </m:e>
                            <m:sup>
                              <m:r>
                                <a:rPr lang="en-GB" sz="2000" b="0" i="1" smtClean="0">
                                  <a:latin typeface="Cambria Math" charset="0"/>
                                </a:rPr>
                                <m:t>2</m:t>
                              </m:r>
                            </m:sup>
                          </m:sSup>
                        </m:e>
                      </m:nary>
                      <m:d>
                        <m:dPr>
                          <m:ctrlPr>
                            <a:rPr lang="en-GB" sz="2000" b="0" i="1" smtClean="0">
                              <a:latin typeface="Cambria Math" panose="02040503050406030204" pitchFamily="18" charset="0"/>
                            </a:rPr>
                          </m:ctrlPr>
                        </m:dPr>
                        <m:e>
                          <m:r>
                            <a:rPr lang="en-GB" sz="2000" b="0" i="1" smtClean="0">
                              <a:latin typeface="Cambria Math" charset="0"/>
                            </a:rPr>
                            <m:t>𝑥</m:t>
                          </m:r>
                        </m:e>
                      </m:d>
                      <m:r>
                        <a:rPr lang="en-GB" sz="2000" b="0" i="1" smtClean="0">
                          <a:latin typeface="Cambria Math" charset="0"/>
                        </a:rPr>
                        <m:t>𝑑𝑥</m:t>
                      </m:r>
                    </m:oMath>
                  </m:oMathPara>
                </a14:m>
                <a:endParaRPr lang="en-US" sz="2000" dirty="0">
                  <a:latin typeface="Arial" charset="0"/>
                </a:endParaRPr>
              </a:p>
            </p:txBody>
          </p:sp>
        </mc:Choice>
        <mc:Fallback xmlns="">
          <p:sp>
            <p:nvSpPr>
              <p:cNvPr id="6" name="Rectangle 5">
                <a:extLst>
                  <a:ext uri="{FF2B5EF4-FFF2-40B4-BE49-F238E27FC236}">
                    <a16:creationId xmlns:a16="http://schemas.microsoft.com/office/drawing/2014/main" id="{72D3714D-9BAE-5E4D-B5A9-B317E96448BF}"/>
                  </a:ext>
                </a:extLst>
              </p:cNvPr>
              <p:cNvSpPr>
                <a:spLocks noRot="1" noChangeAspect="1" noMove="1" noResize="1" noEditPoints="1" noAdjustHandles="1" noChangeArrowheads="1" noChangeShapeType="1" noTextEdit="1"/>
              </p:cNvSpPr>
              <p:nvPr/>
            </p:nvSpPr>
            <p:spPr bwMode="auto">
              <a:xfrm>
                <a:off x="381000" y="2511224"/>
                <a:ext cx="8382000" cy="1981200"/>
              </a:xfrm>
              <a:prstGeom prst="rect">
                <a:avLst/>
              </a:prstGeom>
              <a:blipFill>
                <a:blip r:embed="rId3"/>
                <a:stretch>
                  <a:fillRect l="-303" t="-6369" b="-85987"/>
                </a:stretch>
              </a:blipFill>
              <a:ln w="9525">
                <a:noFill/>
                <a:miter lim="800000"/>
                <a:headEnd/>
                <a:tailEnd/>
              </a:ln>
              <a:effectLst/>
            </p:spPr>
            <p:txBody>
              <a:bodyPr/>
              <a:lstStyle/>
              <a:p>
                <a:r>
                  <a:rPr lang="en-US">
                    <a:noFill/>
                  </a:rPr>
                  <a:t> </a:t>
                </a:r>
              </a:p>
            </p:txBody>
          </p:sp>
        </mc:Fallback>
      </mc:AlternateContent>
    </p:spTree>
    <p:extLst>
      <p:ext uri="{BB962C8B-B14F-4D97-AF65-F5344CB8AC3E}">
        <p14:creationId xmlns:p14="http://schemas.microsoft.com/office/powerpoint/2010/main" val="19944705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18788">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8788" grpId="0" build="p"/>
      <p:bldP spid="6"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1026"/>
          <p:cNvSpPr>
            <a:spLocks noGrp="1" noChangeArrowheads="1"/>
          </p:cNvSpPr>
          <p:nvPr>
            <p:ph type="title"/>
          </p:nvPr>
        </p:nvSpPr>
        <p:spPr>
          <a:xfrm>
            <a:off x="685800" y="304800"/>
            <a:ext cx="7772400" cy="1143000"/>
          </a:xfrm>
        </p:spPr>
        <p:txBody>
          <a:bodyPr/>
          <a:lstStyle/>
          <a:p>
            <a:r>
              <a:rPr lang="en-US" sz="3600" dirty="0">
                <a:latin typeface="Arial" charset="0"/>
              </a:rPr>
              <a:t>Example</a:t>
            </a:r>
            <a:endParaRPr lang="en-US" dirty="0"/>
          </a:p>
        </p:txBody>
      </p:sp>
      <p:sp>
        <p:nvSpPr>
          <p:cNvPr id="18435" name="Rectangle 1027"/>
          <p:cNvSpPr>
            <a:spLocks noChangeArrowheads="1"/>
          </p:cNvSpPr>
          <p:nvPr/>
        </p:nvSpPr>
        <p:spPr bwMode="auto">
          <a:xfrm>
            <a:off x="685800" y="1524000"/>
            <a:ext cx="7772400" cy="4114800"/>
          </a:xfrm>
          <a:prstGeom prst="rect">
            <a:avLst/>
          </a:prstGeom>
          <a:noFill/>
          <a:ln w="9525">
            <a:noFill/>
            <a:miter lim="800000"/>
            <a:headEnd/>
            <a:tailEnd/>
          </a:ln>
        </p:spPr>
        <p:txBody>
          <a:bodyPr>
            <a:prstTxWarp prst="textNoShape">
              <a:avLst/>
            </a:prstTxWarp>
          </a:bodyPr>
          <a:lstStyle/>
          <a:p>
            <a:pPr algn="just">
              <a:lnSpc>
                <a:spcPct val="90000"/>
              </a:lnSpc>
              <a:spcBef>
                <a:spcPct val="20000"/>
              </a:spcBef>
            </a:pPr>
            <a:endParaRPr lang="en-GB" sz="2800">
              <a:latin typeface="Comic Sans MS" charset="0"/>
            </a:endParaRPr>
          </a:p>
        </p:txBody>
      </p:sp>
      <p:sp>
        <p:nvSpPr>
          <p:cNvPr id="18436" name="Rectangle 1028"/>
          <p:cNvSpPr>
            <a:spLocks noGrp="1" noChangeArrowheads="1"/>
          </p:cNvSpPr>
          <p:nvPr>
            <p:ph type="body" idx="1"/>
          </p:nvPr>
        </p:nvSpPr>
        <p:spPr>
          <a:xfrm>
            <a:off x="685800" y="1524000"/>
            <a:ext cx="7772400" cy="824880"/>
          </a:xfrm>
        </p:spPr>
        <p:txBody>
          <a:bodyPr/>
          <a:lstStyle/>
          <a:p>
            <a:pPr marL="0" indent="0">
              <a:buFontTx/>
              <a:buNone/>
            </a:pPr>
            <a:r>
              <a:rPr lang="en-GB" sz="1400" dirty="0">
                <a:latin typeface="Arial" charset="0"/>
              </a:rPr>
              <a:t>A particular potential produces a </a:t>
            </a:r>
            <a:r>
              <a:rPr lang="en-GB" sz="1400" dirty="0" err="1">
                <a:latin typeface="Arial" charset="0"/>
              </a:rPr>
              <a:t>wavefunction</a:t>
            </a:r>
            <a:r>
              <a:rPr lang="en-GB" sz="1400" dirty="0">
                <a:latin typeface="Arial" charset="0"/>
              </a:rPr>
              <a:t> of the following form:</a:t>
            </a:r>
          </a:p>
        </p:txBody>
      </p:sp>
      <p:graphicFrame>
        <p:nvGraphicFramePr>
          <p:cNvPr id="6" name="Object 3"/>
          <p:cNvGraphicFramePr>
            <a:graphicFrameLocks noChangeAspect="1"/>
          </p:cNvGraphicFramePr>
          <p:nvPr>
            <p:extLst>
              <p:ext uri="{D42A27DB-BD31-4B8C-83A1-F6EECF244321}">
                <p14:modId xmlns:p14="http://schemas.microsoft.com/office/powerpoint/2010/main" val="2813382604"/>
              </p:ext>
            </p:extLst>
          </p:nvPr>
        </p:nvGraphicFramePr>
        <p:xfrm>
          <a:off x="1892300" y="2068513"/>
          <a:ext cx="4743450" cy="415925"/>
        </p:xfrm>
        <a:graphic>
          <a:graphicData uri="http://schemas.openxmlformats.org/presentationml/2006/ole">
            <mc:AlternateContent xmlns:mc="http://schemas.openxmlformats.org/markup-compatibility/2006">
              <mc:Choice xmlns:v="urn:schemas-microsoft-com:vml" Requires="v">
                <p:oleObj spid="_x0000_s31815" name="Equation" r:id="rId4" imgW="2603500" imgH="228600" progId="Equation.3">
                  <p:embed/>
                </p:oleObj>
              </mc:Choice>
              <mc:Fallback>
                <p:oleObj name="Equation" r:id="rId4" imgW="2603500" imgH="228600" progId="Equation.3">
                  <p:embed/>
                  <p:pic>
                    <p:nvPicPr>
                      <p:cNvPr id="0" name=""/>
                      <p:cNvPicPr>
                        <a:picLocks noChangeAspect="1" noChangeArrowheads="1"/>
                      </p:cNvPicPr>
                      <p:nvPr/>
                    </p:nvPicPr>
                    <p:blipFill>
                      <a:blip r:embed="rId5"/>
                      <a:srcRect/>
                      <a:stretch>
                        <a:fillRect/>
                      </a:stretch>
                    </p:blipFill>
                    <p:spPr bwMode="auto">
                      <a:xfrm>
                        <a:off x="1892300" y="2068513"/>
                        <a:ext cx="4743450" cy="41592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mc:AlternateContent xmlns:mc="http://schemas.openxmlformats.org/markup-compatibility/2006" xmlns:a14="http://schemas.microsoft.com/office/drawing/2010/main">
        <mc:Choice Requires="a14">
          <p:sp>
            <p:nvSpPr>
              <p:cNvPr id="9" name="Rectangle 6"/>
              <p:cNvSpPr>
                <a:spLocks noChangeArrowheads="1"/>
              </p:cNvSpPr>
              <p:nvPr/>
            </p:nvSpPr>
            <p:spPr bwMode="auto">
              <a:xfrm>
                <a:off x="683568" y="3094608"/>
                <a:ext cx="7772400" cy="2705298"/>
              </a:xfrm>
              <a:prstGeom prst="rect">
                <a:avLst/>
              </a:prstGeom>
              <a:noFill/>
              <a:ln w="9525">
                <a:noFill/>
                <a:miter lim="800000"/>
                <a:headEnd/>
                <a:tailEnd/>
              </a:ln>
            </p:spPr>
            <p:txBody>
              <a:bodyPr>
                <a:prstTxWarp prst="textNoShape">
                  <a:avLst/>
                </a:prstTxWarp>
              </a:bodyPr>
              <a:lstStyle/>
              <a:p>
                <a:pPr>
                  <a:spcBef>
                    <a:spcPct val="20000"/>
                  </a:spcBef>
                </a:pPr>
                <a:r>
                  <a:rPr lang="en-GB" sz="1400" dirty="0">
                    <a:latin typeface="Arial" charset="0"/>
                  </a:rPr>
                  <a:t>Steps: first normalise to find </a:t>
                </a:r>
                <a:r>
                  <a:rPr lang="en-GB" sz="1800" i="1" dirty="0">
                    <a:latin typeface="+mn-lt"/>
                  </a:rPr>
                  <a:t>k</a:t>
                </a:r>
                <a:r>
                  <a:rPr lang="en-GB" sz="1400" i="1" dirty="0">
                    <a:latin typeface="Arial" charset="0"/>
                  </a:rPr>
                  <a:t>:</a:t>
                </a:r>
                <a:endParaRPr lang="en-GB" sz="1400" dirty="0">
                  <a:latin typeface="Arial" charset="0"/>
                </a:endParaRPr>
              </a:p>
              <a:p>
                <a:pPr>
                  <a:spcBef>
                    <a:spcPct val="20000"/>
                  </a:spcBef>
                </a:pPr>
                <a:endParaRPr lang="en-GB" sz="1400" dirty="0">
                  <a:latin typeface="Arial" charset="0"/>
                </a:endParaRPr>
              </a:p>
              <a:p>
                <a:pPr>
                  <a:spcBef>
                    <a:spcPct val="20000"/>
                  </a:spcBef>
                </a:pPr>
                <a14:m>
                  <m:oMathPara xmlns:m="http://schemas.openxmlformats.org/officeDocument/2006/math">
                    <m:oMathParaPr>
                      <m:jc m:val="left"/>
                    </m:oMathParaPr>
                    <m:oMath xmlns:m="http://schemas.openxmlformats.org/officeDocument/2006/math">
                      <m:nary>
                        <m:naryPr>
                          <m:ctrlPr>
                            <a:rPr lang="en-GB" sz="1600" i="1" smtClean="0">
                              <a:latin typeface="Cambria Math" panose="02040503050406030204" pitchFamily="18" charset="0"/>
                            </a:rPr>
                          </m:ctrlPr>
                        </m:naryPr>
                        <m:sub>
                          <m:r>
                            <m:rPr>
                              <m:brk m:alnAt="23"/>
                            </m:rPr>
                            <a:rPr lang="en-GB" sz="1600" b="0" i="1" smtClean="0">
                              <a:latin typeface="Cambria Math" panose="02040503050406030204" pitchFamily="18" charset="0"/>
                            </a:rPr>
                            <m:t>−</m:t>
                          </m:r>
                          <m:r>
                            <a:rPr lang="en-GB" sz="1600" b="0" i="1" smtClean="0">
                              <a:latin typeface="Cambria Math" panose="02040503050406030204" pitchFamily="18" charset="0"/>
                              <a:ea typeface="Cambria Math" panose="02040503050406030204" pitchFamily="18" charset="0"/>
                            </a:rPr>
                            <m:t>∞</m:t>
                          </m:r>
                        </m:sub>
                        <m:sup>
                          <m:r>
                            <a:rPr lang="en-GB" sz="1600" i="1" smtClean="0">
                              <a:latin typeface="Cambria Math" panose="02040503050406030204" pitchFamily="18" charset="0"/>
                              <a:ea typeface="Cambria Math" panose="02040503050406030204" pitchFamily="18" charset="0"/>
                            </a:rPr>
                            <m:t>∞</m:t>
                          </m:r>
                        </m:sup>
                        <m:e>
                          <m:sSup>
                            <m:sSupPr>
                              <m:ctrlPr>
                                <a:rPr lang="en-GB" sz="1600" i="1" smtClean="0">
                                  <a:latin typeface="Cambria Math" panose="02040503050406030204" pitchFamily="18" charset="0"/>
                                </a:rPr>
                              </m:ctrlPr>
                            </m:sSupPr>
                            <m:e>
                              <m:r>
                                <a:rPr lang="en-GB" sz="1600" i="1" smtClean="0">
                                  <a:latin typeface="Cambria Math" panose="02040503050406030204" pitchFamily="18" charset="0"/>
                                  <a:ea typeface="Cambria Math" panose="02040503050406030204" pitchFamily="18" charset="0"/>
                                </a:rPr>
                                <m:t>𝜓</m:t>
                              </m:r>
                            </m:e>
                            <m:sup>
                              <m:r>
                                <a:rPr lang="en-GB" sz="1600" b="0" i="1" smtClean="0">
                                  <a:latin typeface="Cambria Math" panose="02040503050406030204" pitchFamily="18" charset="0"/>
                                </a:rPr>
                                <m:t>2</m:t>
                              </m:r>
                            </m:sup>
                          </m:sSup>
                          <m:r>
                            <a:rPr lang="en-GB" sz="1600" b="0" i="1" smtClean="0">
                              <a:latin typeface="Cambria Math" panose="02040503050406030204" pitchFamily="18" charset="0"/>
                            </a:rPr>
                            <m:t>𝑑𝑥</m:t>
                          </m:r>
                          <m:r>
                            <a:rPr lang="en-GB" sz="1600" b="0" i="1" smtClean="0">
                              <a:latin typeface="Cambria Math" panose="02040503050406030204" pitchFamily="18" charset="0"/>
                            </a:rPr>
                            <m:t>=</m:t>
                          </m:r>
                          <m:nary>
                            <m:naryPr>
                              <m:ctrlPr>
                                <a:rPr lang="en-GB" sz="1600" b="0" i="1" smtClean="0">
                                  <a:latin typeface="Cambria Math" panose="02040503050406030204" pitchFamily="18" charset="0"/>
                                </a:rPr>
                              </m:ctrlPr>
                            </m:naryPr>
                            <m:sub>
                              <m:r>
                                <m:rPr>
                                  <m:brk m:alnAt="23"/>
                                </m:rPr>
                                <a:rPr lang="en-GB" sz="1600" b="0" i="1" smtClean="0">
                                  <a:latin typeface="Cambria Math" panose="02040503050406030204" pitchFamily="18" charset="0"/>
                                </a:rPr>
                                <m:t>0</m:t>
                              </m:r>
                            </m:sub>
                            <m:sup>
                              <m:r>
                                <a:rPr lang="en-GB" sz="1600" b="0" i="1" smtClean="0">
                                  <a:latin typeface="Cambria Math" panose="02040503050406030204" pitchFamily="18" charset="0"/>
                                </a:rPr>
                                <m:t>1</m:t>
                              </m:r>
                            </m:sup>
                            <m:e>
                              <m:sSup>
                                <m:sSupPr>
                                  <m:ctrlPr>
                                    <a:rPr lang="en-GB" sz="1600" i="1">
                                      <a:latin typeface="Cambria Math" panose="02040503050406030204" pitchFamily="18" charset="0"/>
                                      <a:ea typeface="Cambria Math" panose="02040503050406030204" pitchFamily="18" charset="0"/>
                                    </a:rPr>
                                  </m:ctrlPr>
                                </m:sSupPr>
                                <m:e>
                                  <m:r>
                                    <a:rPr lang="en-GB" sz="1600" i="1">
                                      <a:latin typeface="Cambria Math" panose="02040503050406030204" pitchFamily="18" charset="0"/>
                                      <a:ea typeface="Cambria Math" panose="02040503050406030204" pitchFamily="18" charset="0"/>
                                    </a:rPr>
                                    <m:t>𝑘</m:t>
                                  </m:r>
                                </m:e>
                                <m:sup>
                                  <m:r>
                                    <a:rPr lang="en-GB" sz="1600" i="1">
                                      <a:latin typeface="Cambria Math" panose="02040503050406030204" pitchFamily="18" charset="0"/>
                                      <a:ea typeface="Cambria Math" panose="02040503050406030204" pitchFamily="18" charset="0"/>
                                    </a:rPr>
                                    <m:t>2</m:t>
                                  </m:r>
                                </m:sup>
                              </m:sSup>
                              <m:sSup>
                                <m:sSupPr>
                                  <m:ctrlPr>
                                    <a:rPr lang="en-GB" sz="1600" i="1">
                                      <a:latin typeface="Cambria Math" panose="02040503050406030204" pitchFamily="18" charset="0"/>
                                      <a:ea typeface="Cambria Math" panose="02040503050406030204" pitchFamily="18" charset="0"/>
                                    </a:rPr>
                                  </m:ctrlPr>
                                </m:sSupPr>
                                <m:e>
                                  <m:r>
                                    <a:rPr lang="en-GB" sz="1600" i="1">
                                      <a:latin typeface="Cambria Math" panose="02040503050406030204" pitchFamily="18" charset="0"/>
                                      <a:ea typeface="Cambria Math" panose="02040503050406030204" pitchFamily="18" charset="0"/>
                                    </a:rPr>
                                    <m:t>(</m:t>
                                  </m:r>
                                  <m:r>
                                    <a:rPr lang="en-GB" sz="1600" i="1">
                                      <a:latin typeface="Cambria Math" panose="02040503050406030204" pitchFamily="18" charset="0"/>
                                      <a:ea typeface="Cambria Math" panose="02040503050406030204" pitchFamily="18" charset="0"/>
                                    </a:rPr>
                                    <m:t>𝑥</m:t>
                                  </m:r>
                                  <m:r>
                                    <a:rPr lang="en-GB" sz="1600" i="1">
                                      <a:latin typeface="Cambria Math" panose="02040503050406030204" pitchFamily="18" charset="0"/>
                                      <a:ea typeface="Cambria Math" panose="02040503050406030204" pitchFamily="18" charset="0"/>
                                    </a:rPr>
                                    <m:t>−</m:t>
                                  </m:r>
                                  <m:sSup>
                                    <m:sSupPr>
                                      <m:ctrlPr>
                                        <a:rPr lang="en-GB" sz="1600" i="1">
                                          <a:latin typeface="Cambria Math" panose="02040503050406030204" pitchFamily="18" charset="0"/>
                                          <a:ea typeface="Cambria Math" panose="02040503050406030204" pitchFamily="18" charset="0"/>
                                        </a:rPr>
                                      </m:ctrlPr>
                                    </m:sSupPr>
                                    <m:e>
                                      <m:r>
                                        <a:rPr lang="en-GB" sz="1600" i="1">
                                          <a:latin typeface="Cambria Math" panose="02040503050406030204" pitchFamily="18" charset="0"/>
                                          <a:ea typeface="Cambria Math" panose="02040503050406030204" pitchFamily="18" charset="0"/>
                                        </a:rPr>
                                        <m:t>𝑥</m:t>
                                      </m:r>
                                    </m:e>
                                    <m:sup>
                                      <m:r>
                                        <a:rPr lang="en-GB" sz="1600" i="1">
                                          <a:latin typeface="Cambria Math" panose="02040503050406030204" pitchFamily="18" charset="0"/>
                                          <a:ea typeface="Cambria Math" panose="02040503050406030204" pitchFamily="18" charset="0"/>
                                        </a:rPr>
                                        <m:t>2</m:t>
                                      </m:r>
                                    </m:sup>
                                  </m:sSup>
                                  <m:r>
                                    <a:rPr lang="en-GB" sz="1600" i="1">
                                      <a:latin typeface="Cambria Math" panose="02040503050406030204" pitchFamily="18" charset="0"/>
                                      <a:ea typeface="Cambria Math" panose="02040503050406030204" pitchFamily="18" charset="0"/>
                                    </a:rPr>
                                    <m:t>)</m:t>
                                  </m:r>
                                </m:e>
                                <m:sup>
                                  <m:r>
                                    <a:rPr lang="en-GB" sz="1600" i="1">
                                      <a:latin typeface="Cambria Math" panose="02040503050406030204" pitchFamily="18" charset="0"/>
                                      <a:ea typeface="Cambria Math" panose="02040503050406030204" pitchFamily="18" charset="0"/>
                                    </a:rPr>
                                    <m:t>2</m:t>
                                  </m:r>
                                </m:sup>
                              </m:sSup>
                              <m:r>
                                <a:rPr lang="en-GB" sz="1600" i="1">
                                  <a:latin typeface="Cambria Math" panose="02040503050406030204" pitchFamily="18" charset="0"/>
                                </a:rPr>
                                <m:t>𝑑𝑥</m:t>
                              </m:r>
                            </m:e>
                          </m:nary>
                          <m:r>
                            <a:rPr lang="en-GB" sz="1600" b="0" i="1" smtClean="0">
                              <a:latin typeface="Cambria Math" panose="02040503050406030204" pitchFamily="18" charset="0"/>
                            </a:rPr>
                            <m:t>=1</m:t>
                          </m:r>
                        </m:e>
                      </m:nary>
                    </m:oMath>
                  </m:oMathPara>
                </a14:m>
                <a:endParaRPr lang="en-GB" sz="1600" dirty="0">
                  <a:latin typeface="Arial" charset="0"/>
                </a:endParaRPr>
              </a:p>
              <a:p>
                <a:pPr>
                  <a:spcBef>
                    <a:spcPct val="20000"/>
                  </a:spcBef>
                </a:pPr>
                <a:endParaRPr lang="en-GB" sz="1600" dirty="0">
                  <a:latin typeface="Arial" charset="0"/>
                </a:endParaRPr>
              </a:p>
              <a:p>
                <a:pPr>
                  <a:spcBef>
                    <a:spcPct val="20000"/>
                  </a:spcBef>
                </a:pPr>
                <a14:m>
                  <m:oMath xmlns:m="http://schemas.openxmlformats.org/officeDocument/2006/math">
                    <m:r>
                      <a:rPr lang="en-GB" sz="1600" i="1" smtClean="0">
                        <a:latin typeface="Cambria Math" panose="02040503050406030204" pitchFamily="18" charset="0"/>
                        <a:ea typeface="Cambria Math" panose="02040503050406030204" pitchFamily="18" charset="0"/>
                      </a:rPr>
                      <m:t>⟹</m:t>
                    </m:r>
                    <m:nary>
                      <m:naryPr>
                        <m:ctrlPr>
                          <a:rPr lang="en-GB" sz="1600" i="1">
                            <a:latin typeface="Cambria Math" panose="02040503050406030204" pitchFamily="18" charset="0"/>
                          </a:rPr>
                        </m:ctrlPr>
                      </m:naryPr>
                      <m:sub>
                        <m:r>
                          <m:rPr>
                            <m:brk m:alnAt="23"/>
                          </m:rPr>
                          <a:rPr lang="en-GB" sz="1600" i="1">
                            <a:latin typeface="Cambria Math" panose="02040503050406030204" pitchFamily="18" charset="0"/>
                          </a:rPr>
                          <m:t>0</m:t>
                        </m:r>
                      </m:sub>
                      <m:sup>
                        <m:r>
                          <a:rPr lang="en-GB" sz="1600" i="1">
                            <a:latin typeface="Cambria Math" panose="02040503050406030204" pitchFamily="18" charset="0"/>
                          </a:rPr>
                          <m:t>1</m:t>
                        </m:r>
                      </m:sup>
                      <m:e>
                        <m:sSup>
                          <m:sSupPr>
                            <m:ctrlPr>
                              <a:rPr lang="en-GB" sz="1600" i="1">
                                <a:latin typeface="Cambria Math" panose="02040503050406030204" pitchFamily="18" charset="0"/>
                                <a:ea typeface="Cambria Math" panose="02040503050406030204" pitchFamily="18" charset="0"/>
                              </a:rPr>
                            </m:ctrlPr>
                          </m:sSupPr>
                          <m:e>
                            <m:r>
                              <a:rPr lang="en-GB" sz="1600" i="1">
                                <a:latin typeface="Cambria Math" panose="02040503050406030204" pitchFamily="18" charset="0"/>
                                <a:ea typeface="Cambria Math" panose="02040503050406030204" pitchFamily="18" charset="0"/>
                              </a:rPr>
                              <m:t>𝑘</m:t>
                            </m:r>
                          </m:e>
                          <m:sup>
                            <m:r>
                              <a:rPr lang="en-GB" sz="1600" i="1">
                                <a:latin typeface="Cambria Math" panose="02040503050406030204" pitchFamily="18" charset="0"/>
                                <a:ea typeface="Cambria Math" panose="02040503050406030204" pitchFamily="18" charset="0"/>
                              </a:rPr>
                              <m:t>2</m:t>
                            </m:r>
                          </m:sup>
                        </m:sSup>
                        <m:d>
                          <m:dPr>
                            <m:ctrlPr>
                              <a:rPr lang="en-GB" sz="1600" i="1">
                                <a:latin typeface="Cambria Math" panose="02040503050406030204" pitchFamily="18" charset="0"/>
                                <a:ea typeface="Cambria Math" panose="02040503050406030204" pitchFamily="18" charset="0"/>
                              </a:rPr>
                            </m:ctrlPr>
                          </m:dPr>
                          <m:e>
                            <m:sSup>
                              <m:sSupPr>
                                <m:ctrlPr>
                                  <a:rPr lang="en-GB" sz="1600" i="1">
                                    <a:latin typeface="Cambria Math" panose="02040503050406030204" pitchFamily="18" charset="0"/>
                                    <a:ea typeface="Cambria Math" panose="02040503050406030204" pitchFamily="18" charset="0"/>
                                  </a:rPr>
                                </m:ctrlPr>
                              </m:sSupPr>
                              <m:e>
                                <m:r>
                                  <a:rPr lang="en-GB" sz="1600" i="1">
                                    <a:latin typeface="Cambria Math" panose="02040503050406030204" pitchFamily="18" charset="0"/>
                                    <a:ea typeface="Cambria Math" panose="02040503050406030204" pitchFamily="18" charset="0"/>
                                  </a:rPr>
                                  <m:t>𝑥</m:t>
                                </m:r>
                              </m:e>
                              <m:sup>
                                <m:r>
                                  <a:rPr lang="en-GB" sz="1600" i="1">
                                    <a:latin typeface="Cambria Math" panose="02040503050406030204" pitchFamily="18" charset="0"/>
                                    <a:ea typeface="Cambria Math" panose="02040503050406030204" pitchFamily="18" charset="0"/>
                                  </a:rPr>
                                  <m:t>2</m:t>
                                </m:r>
                              </m:sup>
                            </m:sSup>
                            <m:r>
                              <a:rPr lang="en-GB" sz="1600" i="1">
                                <a:latin typeface="Cambria Math" panose="02040503050406030204" pitchFamily="18" charset="0"/>
                                <a:ea typeface="Cambria Math" panose="02040503050406030204" pitchFamily="18" charset="0"/>
                              </a:rPr>
                              <m:t>−2</m:t>
                            </m:r>
                            <m:sSup>
                              <m:sSupPr>
                                <m:ctrlPr>
                                  <a:rPr lang="en-GB" sz="1600" i="1">
                                    <a:latin typeface="Cambria Math" panose="02040503050406030204" pitchFamily="18" charset="0"/>
                                    <a:ea typeface="Cambria Math" panose="02040503050406030204" pitchFamily="18" charset="0"/>
                                  </a:rPr>
                                </m:ctrlPr>
                              </m:sSupPr>
                              <m:e>
                                <m:r>
                                  <a:rPr lang="en-GB" sz="1600" i="1">
                                    <a:latin typeface="Cambria Math" panose="02040503050406030204" pitchFamily="18" charset="0"/>
                                    <a:ea typeface="Cambria Math" panose="02040503050406030204" pitchFamily="18" charset="0"/>
                                  </a:rPr>
                                  <m:t>𝑥</m:t>
                                </m:r>
                              </m:e>
                              <m:sup>
                                <m:r>
                                  <a:rPr lang="en-GB" sz="1600" i="1">
                                    <a:latin typeface="Cambria Math" panose="02040503050406030204" pitchFamily="18" charset="0"/>
                                    <a:ea typeface="Cambria Math" panose="02040503050406030204" pitchFamily="18" charset="0"/>
                                  </a:rPr>
                                  <m:t>3</m:t>
                                </m:r>
                              </m:sup>
                            </m:sSup>
                            <m:r>
                              <a:rPr lang="en-GB" sz="1600" i="1">
                                <a:latin typeface="Cambria Math" panose="02040503050406030204" pitchFamily="18" charset="0"/>
                                <a:ea typeface="Cambria Math" panose="02040503050406030204" pitchFamily="18" charset="0"/>
                              </a:rPr>
                              <m:t>+</m:t>
                            </m:r>
                            <m:sSup>
                              <m:sSupPr>
                                <m:ctrlPr>
                                  <a:rPr lang="en-GB" sz="1600" i="1">
                                    <a:latin typeface="Cambria Math" panose="02040503050406030204" pitchFamily="18" charset="0"/>
                                    <a:ea typeface="Cambria Math" panose="02040503050406030204" pitchFamily="18" charset="0"/>
                                  </a:rPr>
                                </m:ctrlPr>
                              </m:sSupPr>
                              <m:e>
                                <m:r>
                                  <a:rPr lang="en-GB" sz="1600" i="1">
                                    <a:latin typeface="Cambria Math" panose="02040503050406030204" pitchFamily="18" charset="0"/>
                                    <a:ea typeface="Cambria Math" panose="02040503050406030204" pitchFamily="18" charset="0"/>
                                  </a:rPr>
                                  <m:t>𝑥</m:t>
                                </m:r>
                              </m:e>
                              <m:sup>
                                <m:r>
                                  <a:rPr lang="en-GB" sz="1600" i="1">
                                    <a:latin typeface="Cambria Math" panose="02040503050406030204" pitchFamily="18" charset="0"/>
                                    <a:ea typeface="Cambria Math" panose="02040503050406030204" pitchFamily="18" charset="0"/>
                                  </a:rPr>
                                  <m:t>4</m:t>
                                </m:r>
                              </m:sup>
                            </m:sSup>
                          </m:e>
                        </m:d>
                        <m:r>
                          <a:rPr lang="en-GB" sz="1600" b="0" i="1" smtClean="0">
                            <a:latin typeface="Cambria Math" panose="02040503050406030204" pitchFamily="18" charset="0"/>
                            <a:ea typeface="Cambria Math" panose="02040503050406030204" pitchFamily="18" charset="0"/>
                          </a:rPr>
                          <m:t> </m:t>
                        </m:r>
                        <m:r>
                          <a:rPr lang="en-GB" sz="1600" i="1">
                            <a:latin typeface="Cambria Math" panose="02040503050406030204" pitchFamily="18" charset="0"/>
                          </a:rPr>
                          <m:t>𝑑𝑥</m:t>
                        </m:r>
                      </m:e>
                    </m:nary>
                    <m:r>
                      <a:rPr lang="en-GB" sz="1600" b="0" i="1" smtClean="0">
                        <a:latin typeface="Cambria Math" panose="02040503050406030204" pitchFamily="18" charset="0"/>
                      </a:rPr>
                      <m:t>= </m:t>
                    </m:r>
                    <m:sSup>
                      <m:sSupPr>
                        <m:ctrlPr>
                          <a:rPr lang="en-GB" sz="1600" b="0" i="1" smtClean="0">
                            <a:latin typeface="Cambria Math" panose="02040503050406030204" pitchFamily="18" charset="0"/>
                          </a:rPr>
                        </m:ctrlPr>
                      </m:sSupPr>
                      <m:e>
                        <m:r>
                          <a:rPr lang="en-GB" sz="1600" b="0" i="1" smtClean="0">
                            <a:latin typeface="Cambria Math" panose="02040503050406030204" pitchFamily="18" charset="0"/>
                          </a:rPr>
                          <m:t>𝑘</m:t>
                        </m:r>
                      </m:e>
                      <m:sup>
                        <m:r>
                          <a:rPr lang="en-GB" sz="1600" b="0" i="1" smtClean="0">
                            <a:latin typeface="Cambria Math" panose="02040503050406030204" pitchFamily="18" charset="0"/>
                          </a:rPr>
                          <m:t>2</m:t>
                        </m:r>
                      </m:sup>
                    </m:sSup>
                    <m:sSubSup>
                      <m:sSubSupPr>
                        <m:ctrlPr>
                          <a:rPr lang="en-GB" sz="1600" b="0" i="1" smtClean="0">
                            <a:latin typeface="Cambria Math" panose="02040503050406030204" pitchFamily="18" charset="0"/>
                          </a:rPr>
                        </m:ctrlPr>
                      </m:sSubSupPr>
                      <m:e>
                        <m:d>
                          <m:dPr>
                            <m:begChr m:val="["/>
                            <m:endChr m:val="]"/>
                            <m:ctrlPr>
                              <a:rPr lang="en-GB" sz="1600" b="0" i="1" smtClean="0">
                                <a:latin typeface="Cambria Math" panose="02040503050406030204" pitchFamily="18" charset="0"/>
                              </a:rPr>
                            </m:ctrlPr>
                          </m:dPr>
                          <m:e>
                            <m:f>
                              <m:fPr>
                                <m:ctrlPr>
                                  <a:rPr lang="en-GB" sz="1600" b="0" i="1" smtClean="0">
                                    <a:latin typeface="Cambria Math" panose="02040503050406030204" pitchFamily="18" charset="0"/>
                                  </a:rPr>
                                </m:ctrlPr>
                              </m:fPr>
                              <m:num>
                                <m:sSup>
                                  <m:sSupPr>
                                    <m:ctrlPr>
                                      <a:rPr lang="en-GB" sz="1600" b="0" i="1" smtClean="0">
                                        <a:latin typeface="Cambria Math" panose="02040503050406030204" pitchFamily="18" charset="0"/>
                                      </a:rPr>
                                    </m:ctrlPr>
                                  </m:sSupPr>
                                  <m:e>
                                    <m:r>
                                      <a:rPr lang="en-GB" sz="1600" b="0" i="1" smtClean="0">
                                        <a:latin typeface="Cambria Math" panose="02040503050406030204" pitchFamily="18" charset="0"/>
                                      </a:rPr>
                                      <m:t>𝑥</m:t>
                                    </m:r>
                                  </m:e>
                                  <m:sup>
                                    <m:r>
                                      <a:rPr lang="en-GB" sz="1600" b="0" i="1" smtClean="0">
                                        <a:latin typeface="Cambria Math" panose="02040503050406030204" pitchFamily="18" charset="0"/>
                                      </a:rPr>
                                      <m:t>3</m:t>
                                    </m:r>
                                  </m:sup>
                                </m:sSup>
                              </m:num>
                              <m:den>
                                <m:r>
                                  <a:rPr lang="en-GB" sz="1600" b="0" i="1" smtClean="0">
                                    <a:latin typeface="Cambria Math" panose="02040503050406030204" pitchFamily="18" charset="0"/>
                                  </a:rPr>
                                  <m:t>3</m:t>
                                </m:r>
                              </m:den>
                            </m:f>
                            <m:r>
                              <a:rPr lang="en-GB" sz="1600" b="0" i="1" smtClean="0">
                                <a:latin typeface="Cambria Math" panose="02040503050406030204" pitchFamily="18" charset="0"/>
                              </a:rPr>
                              <m:t>−</m:t>
                            </m:r>
                            <m:f>
                              <m:fPr>
                                <m:ctrlPr>
                                  <a:rPr lang="en-GB" sz="1600" b="0" i="1" smtClean="0">
                                    <a:latin typeface="Cambria Math" panose="02040503050406030204" pitchFamily="18" charset="0"/>
                                  </a:rPr>
                                </m:ctrlPr>
                              </m:fPr>
                              <m:num>
                                <m:sSup>
                                  <m:sSupPr>
                                    <m:ctrlPr>
                                      <a:rPr lang="en-GB" sz="1600" b="0" i="1" smtClean="0">
                                        <a:latin typeface="Cambria Math" panose="02040503050406030204" pitchFamily="18" charset="0"/>
                                      </a:rPr>
                                    </m:ctrlPr>
                                  </m:sSupPr>
                                  <m:e>
                                    <m:r>
                                      <a:rPr lang="en-GB" sz="1600" b="0" i="1" smtClean="0">
                                        <a:latin typeface="Cambria Math" panose="02040503050406030204" pitchFamily="18" charset="0"/>
                                      </a:rPr>
                                      <m:t>𝑥</m:t>
                                    </m:r>
                                  </m:e>
                                  <m:sup>
                                    <m:r>
                                      <a:rPr lang="en-GB" sz="1600" b="0" i="1" smtClean="0">
                                        <a:latin typeface="Cambria Math" panose="02040503050406030204" pitchFamily="18" charset="0"/>
                                      </a:rPr>
                                      <m:t>4</m:t>
                                    </m:r>
                                  </m:sup>
                                </m:sSup>
                              </m:num>
                              <m:den>
                                <m:r>
                                  <a:rPr lang="en-GB" sz="1600" b="0" i="1" smtClean="0">
                                    <a:latin typeface="Cambria Math" panose="02040503050406030204" pitchFamily="18" charset="0"/>
                                  </a:rPr>
                                  <m:t>2</m:t>
                                </m:r>
                              </m:den>
                            </m:f>
                            <m:r>
                              <a:rPr lang="en-GB" sz="1600" b="0" i="1" smtClean="0">
                                <a:latin typeface="Cambria Math" panose="02040503050406030204" pitchFamily="18" charset="0"/>
                              </a:rPr>
                              <m:t>+</m:t>
                            </m:r>
                            <m:f>
                              <m:fPr>
                                <m:ctrlPr>
                                  <a:rPr lang="en-GB" sz="1600" b="0" i="1" smtClean="0">
                                    <a:latin typeface="Cambria Math" panose="02040503050406030204" pitchFamily="18" charset="0"/>
                                  </a:rPr>
                                </m:ctrlPr>
                              </m:fPr>
                              <m:num>
                                <m:sSup>
                                  <m:sSupPr>
                                    <m:ctrlPr>
                                      <a:rPr lang="en-GB" sz="1600" b="0" i="1" smtClean="0">
                                        <a:latin typeface="Cambria Math" panose="02040503050406030204" pitchFamily="18" charset="0"/>
                                      </a:rPr>
                                    </m:ctrlPr>
                                  </m:sSupPr>
                                  <m:e>
                                    <m:r>
                                      <a:rPr lang="en-GB" sz="1600" b="0" i="1" smtClean="0">
                                        <a:latin typeface="Cambria Math" panose="02040503050406030204" pitchFamily="18" charset="0"/>
                                      </a:rPr>
                                      <m:t>𝑥</m:t>
                                    </m:r>
                                  </m:e>
                                  <m:sup>
                                    <m:r>
                                      <a:rPr lang="en-GB" sz="1600" b="0" i="1" smtClean="0">
                                        <a:latin typeface="Cambria Math" panose="02040503050406030204" pitchFamily="18" charset="0"/>
                                      </a:rPr>
                                      <m:t>5</m:t>
                                    </m:r>
                                  </m:sup>
                                </m:sSup>
                              </m:num>
                              <m:den>
                                <m:r>
                                  <a:rPr lang="en-GB" sz="1600" b="0" i="1" smtClean="0">
                                    <a:latin typeface="Cambria Math" panose="02040503050406030204" pitchFamily="18" charset="0"/>
                                  </a:rPr>
                                  <m:t>5</m:t>
                                </m:r>
                              </m:den>
                            </m:f>
                          </m:e>
                        </m:d>
                      </m:e>
                      <m:sub>
                        <m:r>
                          <a:rPr lang="en-GB" sz="1600" b="0" i="1" smtClean="0">
                            <a:latin typeface="Cambria Math" panose="02040503050406030204" pitchFamily="18" charset="0"/>
                          </a:rPr>
                          <m:t>0</m:t>
                        </m:r>
                      </m:sub>
                      <m:sup>
                        <m:r>
                          <a:rPr lang="en-GB" sz="1600" b="0" i="1" smtClean="0">
                            <a:latin typeface="Cambria Math" panose="02040503050406030204" pitchFamily="18" charset="0"/>
                          </a:rPr>
                          <m:t>1</m:t>
                        </m:r>
                      </m:sup>
                    </m:sSubSup>
                    <m:r>
                      <a:rPr lang="en-GB" sz="1600" b="0" i="1" smtClean="0">
                        <a:latin typeface="Cambria Math" panose="02040503050406030204" pitchFamily="18" charset="0"/>
                      </a:rPr>
                      <m:t>=1</m:t>
                    </m:r>
                  </m:oMath>
                </a14:m>
                <a:r>
                  <a:rPr lang="en-US" sz="1600" dirty="0">
                    <a:latin typeface="Arial" charset="0"/>
                  </a:rPr>
                  <a:t> </a:t>
                </a:r>
              </a:p>
              <a:p>
                <a:pPr>
                  <a:spcBef>
                    <a:spcPct val="20000"/>
                  </a:spcBef>
                </a:pPr>
                <a:endParaRPr lang="en-US" sz="1600" dirty="0">
                  <a:latin typeface="Arial" charset="0"/>
                </a:endParaRPr>
              </a:p>
              <a:p>
                <a:pPr>
                  <a:spcBef>
                    <a:spcPct val="20000"/>
                  </a:spcBef>
                </a:pPr>
                <a14:m>
                  <m:oMath xmlns:m="http://schemas.openxmlformats.org/officeDocument/2006/math">
                    <m:r>
                      <a:rPr lang="en-GB" sz="1600" i="1">
                        <a:latin typeface="Cambria Math" panose="02040503050406030204" pitchFamily="18" charset="0"/>
                        <a:ea typeface="Cambria Math" panose="02040503050406030204" pitchFamily="18" charset="0"/>
                      </a:rPr>
                      <m:t>⟹</m:t>
                    </m:r>
                    <m:sSup>
                      <m:sSupPr>
                        <m:ctrlPr>
                          <a:rPr lang="en-GB" sz="1600" i="1">
                            <a:latin typeface="Cambria Math" panose="02040503050406030204" pitchFamily="18" charset="0"/>
                          </a:rPr>
                        </m:ctrlPr>
                      </m:sSupPr>
                      <m:e>
                        <m:r>
                          <a:rPr lang="en-GB" sz="1600" i="1">
                            <a:latin typeface="Cambria Math" panose="02040503050406030204" pitchFamily="18" charset="0"/>
                          </a:rPr>
                          <m:t>𝑘</m:t>
                        </m:r>
                      </m:e>
                      <m:sup>
                        <m:r>
                          <a:rPr lang="en-GB" sz="1600" i="1">
                            <a:latin typeface="Cambria Math" panose="02040503050406030204" pitchFamily="18" charset="0"/>
                          </a:rPr>
                          <m:t>2</m:t>
                        </m:r>
                      </m:sup>
                    </m:sSup>
                    <m:d>
                      <m:dPr>
                        <m:ctrlPr>
                          <a:rPr lang="en-GB" sz="1600" i="1" smtClean="0">
                            <a:latin typeface="Cambria Math" panose="02040503050406030204" pitchFamily="18" charset="0"/>
                          </a:rPr>
                        </m:ctrlPr>
                      </m:dPr>
                      <m:e>
                        <m:f>
                          <m:fPr>
                            <m:ctrlPr>
                              <a:rPr lang="en-GB" sz="1600" i="1">
                                <a:latin typeface="Cambria Math" panose="02040503050406030204" pitchFamily="18" charset="0"/>
                              </a:rPr>
                            </m:ctrlPr>
                          </m:fPr>
                          <m:num>
                            <m:r>
                              <a:rPr lang="en-GB" sz="1600" b="0" i="1" smtClean="0">
                                <a:latin typeface="Cambria Math" panose="02040503050406030204" pitchFamily="18" charset="0"/>
                              </a:rPr>
                              <m:t>1</m:t>
                            </m:r>
                          </m:num>
                          <m:den>
                            <m:r>
                              <a:rPr lang="en-GB" sz="1600" i="1">
                                <a:latin typeface="Cambria Math" panose="02040503050406030204" pitchFamily="18" charset="0"/>
                              </a:rPr>
                              <m:t>3</m:t>
                            </m:r>
                          </m:den>
                        </m:f>
                        <m:r>
                          <a:rPr lang="en-GB" sz="1600" i="1">
                            <a:latin typeface="Cambria Math" panose="02040503050406030204" pitchFamily="18" charset="0"/>
                          </a:rPr>
                          <m:t>−</m:t>
                        </m:r>
                        <m:f>
                          <m:fPr>
                            <m:ctrlPr>
                              <a:rPr lang="en-GB" sz="1600" i="1">
                                <a:latin typeface="Cambria Math" panose="02040503050406030204" pitchFamily="18" charset="0"/>
                              </a:rPr>
                            </m:ctrlPr>
                          </m:fPr>
                          <m:num>
                            <m:r>
                              <a:rPr lang="en-GB" sz="1600" b="0" i="1" smtClean="0">
                                <a:latin typeface="Cambria Math" panose="02040503050406030204" pitchFamily="18" charset="0"/>
                              </a:rPr>
                              <m:t>1</m:t>
                            </m:r>
                          </m:num>
                          <m:den>
                            <m:r>
                              <a:rPr lang="en-GB" sz="1600" i="1">
                                <a:latin typeface="Cambria Math" panose="02040503050406030204" pitchFamily="18" charset="0"/>
                              </a:rPr>
                              <m:t>2</m:t>
                            </m:r>
                          </m:den>
                        </m:f>
                        <m:r>
                          <a:rPr lang="en-GB" sz="1600" i="1">
                            <a:latin typeface="Cambria Math" panose="02040503050406030204" pitchFamily="18" charset="0"/>
                          </a:rPr>
                          <m:t>+</m:t>
                        </m:r>
                        <m:f>
                          <m:fPr>
                            <m:ctrlPr>
                              <a:rPr lang="en-GB" sz="1600" i="1">
                                <a:latin typeface="Cambria Math" panose="02040503050406030204" pitchFamily="18" charset="0"/>
                              </a:rPr>
                            </m:ctrlPr>
                          </m:fPr>
                          <m:num>
                            <m:r>
                              <a:rPr lang="en-GB" sz="1600" b="0" i="1" smtClean="0">
                                <a:latin typeface="Cambria Math" panose="02040503050406030204" pitchFamily="18" charset="0"/>
                              </a:rPr>
                              <m:t>1</m:t>
                            </m:r>
                          </m:num>
                          <m:den>
                            <m:r>
                              <a:rPr lang="en-GB" sz="1600" i="1">
                                <a:latin typeface="Cambria Math" panose="02040503050406030204" pitchFamily="18" charset="0"/>
                              </a:rPr>
                              <m:t>5</m:t>
                            </m:r>
                          </m:den>
                        </m:f>
                      </m:e>
                    </m:d>
                    <m:r>
                      <a:rPr lang="en-GB" sz="1600" i="1">
                        <a:latin typeface="Cambria Math" panose="02040503050406030204" pitchFamily="18" charset="0"/>
                      </a:rPr>
                      <m:t>=</m:t>
                    </m:r>
                    <m:f>
                      <m:fPr>
                        <m:ctrlPr>
                          <a:rPr lang="en-GB" sz="1600" i="1" smtClean="0">
                            <a:latin typeface="Cambria Math" panose="02040503050406030204" pitchFamily="18" charset="0"/>
                          </a:rPr>
                        </m:ctrlPr>
                      </m:fPr>
                      <m:num>
                        <m:sSup>
                          <m:sSupPr>
                            <m:ctrlPr>
                              <a:rPr lang="en-GB" sz="1600" i="1" smtClean="0">
                                <a:latin typeface="Cambria Math" panose="02040503050406030204" pitchFamily="18" charset="0"/>
                              </a:rPr>
                            </m:ctrlPr>
                          </m:sSupPr>
                          <m:e>
                            <m:r>
                              <a:rPr lang="en-GB" sz="1600" b="0" i="1" smtClean="0">
                                <a:latin typeface="Cambria Math" panose="02040503050406030204" pitchFamily="18" charset="0"/>
                              </a:rPr>
                              <m:t>𝑘</m:t>
                            </m:r>
                          </m:e>
                          <m:sup>
                            <m:r>
                              <a:rPr lang="en-GB" sz="1600" b="0" i="1" smtClean="0">
                                <a:latin typeface="Cambria Math" panose="02040503050406030204" pitchFamily="18" charset="0"/>
                              </a:rPr>
                              <m:t>2</m:t>
                            </m:r>
                          </m:sup>
                        </m:sSup>
                      </m:num>
                      <m:den>
                        <m:r>
                          <a:rPr lang="en-GB" sz="1600" b="0" i="1" smtClean="0">
                            <a:latin typeface="Cambria Math" panose="02040503050406030204" pitchFamily="18" charset="0"/>
                          </a:rPr>
                          <m:t>30</m:t>
                        </m:r>
                      </m:den>
                    </m:f>
                    <m:r>
                      <a:rPr lang="en-GB" sz="1600" b="0" i="1" smtClean="0">
                        <a:latin typeface="Cambria Math" panose="02040503050406030204" pitchFamily="18" charset="0"/>
                      </a:rPr>
                      <m:t>=</m:t>
                    </m:r>
                    <m:r>
                      <a:rPr lang="en-GB" sz="1600" i="1">
                        <a:latin typeface="Cambria Math" panose="02040503050406030204" pitchFamily="18" charset="0"/>
                      </a:rPr>
                      <m:t>1</m:t>
                    </m:r>
                  </m:oMath>
                </a14:m>
                <a:r>
                  <a:rPr lang="en-US" sz="1600" dirty="0">
                    <a:latin typeface="Arial" charset="0"/>
                  </a:rPr>
                  <a:t> </a:t>
                </a:r>
              </a:p>
              <a:p>
                <a:pPr>
                  <a:spcBef>
                    <a:spcPct val="20000"/>
                  </a:spcBef>
                </a:pPr>
                <a:endParaRPr lang="en-US" sz="1600" dirty="0">
                  <a:latin typeface="Arial" charset="0"/>
                </a:endParaRPr>
              </a:p>
              <a:p>
                <a:pPr>
                  <a:spcBef>
                    <a:spcPct val="20000"/>
                  </a:spcBef>
                </a:pPr>
                <a14:m>
                  <m:oMathPara xmlns:m="http://schemas.openxmlformats.org/officeDocument/2006/math">
                    <m:oMathParaPr>
                      <m:jc m:val="left"/>
                    </m:oMathParaPr>
                    <m:oMath xmlns:m="http://schemas.openxmlformats.org/officeDocument/2006/math">
                      <m:r>
                        <a:rPr lang="en-US" sz="1600" i="1" smtClean="0">
                          <a:latin typeface="Cambria Math" panose="02040503050406030204" pitchFamily="18" charset="0"/>
                          <a:ea typeface="Cambria Math" panose="02040503050406030204" pitchFamily="18" charset="0"/>
                        </a:rPr>
                        <m:t>⟹</m:t>
                      </m:r>
                      <m:r>
                        <a:rPr lang="en-GB" sz="1600" b="0" i="1" smtClean="0">
                          <a:latin typeface="Cambria Math" panose="02040503050406030204" pitchFamily="18" charset="0"/>
                          <a:ea typeface="Cambria Math" panose="02040503050406030204" pitchFamily="18" charset="0"/>
                        </a:rPr>
                        <m:t>𝑘</m:t>
                      </m:r>
                      <m:r>
                        <a:rPr lang="en-GB" sz="1600" b="0" i="1" smtClean="0">
                          <a:latin typeface="Cambria Math" panose="02040503050406030204" pitchFamily="18" charset="0"/>
                          <a:ea typeface="Cambria Math" panose="02040503050406030204" pitchFamily="18" charset="0"/>
                        </a:rPr>
                        <m:t>=</m:t>
                      </m:r>
                      <m:rad>
                        <m:radPr>
                          <m:degHide m:val="on"/>
                          <m:ctrlPr>
                            <a:rPr lang="en-GB" sz="1600" b="0" i="1" smtClean="0">
                              <a:latin typeface="Cambria Math" panose="02040503050406030204" pitchFamily="18" charset="0"/>
                              <a:ea typeface="Cambria Math" panose="02040503050406030204" pitchFamily="18" charset="0"/>
                            </a:rPr>
                          </m:ctrlPr>
                        </m:radPr>
                        <m:deg/>
                        <m:e>
                          <m:r>
                            <a:rPr lang="en-GB" sz="1600" b="0" i="1" smtClean="0">
                              <a:latin typeface="Cambria Math" panose="02040503050406030204" pitchFamily="18" charset="0"/>
                              <a:ea typeface="Cambria Math" panose="02040503050406030204" pitchFamily="18" charset="0"/>
                            </a:rPr>
                            <m:t>30</m:t>
                          </m:r>
                        </m:e>
                      </m:rad>
                    </m:oMath>
                  </m:oMathPara>
                </a14:m>
                <a:endParaRPr lang="en-US" sz="1600" dirty="0">
                  <a:latin typeface="Arial" charset="0"/>
                </a:endParaRPr>
              </a:p>
              <a:p>
                <a:pPr>
                  <a:spcBef>
                    <a:spcPct val="20000"/>
                  </a:spcBef>
                </a:pPr>
                <a:endParaRPr lang="en-US" sz="1400" dirty="0">
                  <a:latin typeface="Arial" charset="0"/>
                </a:endParaRPr>
              </a:p>
            </p:txBody>
          </p:sp>
        </mc:Choice>
        <mc:Fallback xmlns="">
          <p:sp>
            <p:nvSpPr>
              <p:cNvPr id="9" name="Rectangle 6"/>
              <p:cNvSpPr>
                <a:spLocks noRot="1" noChangeAspect="1" noMove="1" noResize="1" noEditPoints="1" noAdjustHandles="1" noChangeArrowheads="1" noChangeShapeType="1" noTextEdit="1"/>
              </p:cNvSpPr>
              <p:nvPr/>
            </p:nvSpPr>
            <p:spPr bwMode="auto">
              <a:xfrm>
                <a:off x="683568" y="3094608"/>
                <a:ext cx="7772400" cy="2705298"/>
              </a:xfrm>
              <a:prstGeom prst="rect">
                <a:avLst/>
              </a:prstGeom>
              <a:blipFill>
                <a:blip r:embed="rId6"/>
                <a:stretch>
                  <a:fillRect l="-9951" t="-15888" b="-22897"/>
                </a:stretch>
              </a:blipFill>
              <a:ln w="9525">
                <a:noFill/>
                <a:miter lim="800000"/>
                <a:headEnd/>
                <a:tailEnd/>
              </a:ln>
            </p:spPr>
            <p:txBody>
              <a:bodyPr/>
              <a:lstStyle/>
              <a:p>
                <a:r>
                  <a:rPr lang="en-US">
                    <a:noFill/>
                  </a:rPr>
                  <a:t> </a:t>
                </a:r>
              </a:p>
            </p:txBody>
          </p:sp>
        </mc:Fallback>
      </mc:AlternateContent>
      <p:sp>
        <p:nvSpPr>
          <p:cNvPr id="10" name="Rectangle 10"/>
          <p:cNvSpPr>
            <a:spLocks noChangeArrowheads="1"/>
          </p:cNvSpPr>
          <p:nvPr/>
        </p:nvSpPr>
        <p:spPr bwMode="auto">
          <a:xfrm>
            <a:off x="683568" y="2696344"/>
            <a:ext cx="7772400" cy="1447800"/>
          </a:xfrm>
          <a:prstGeom prst="rect">
            <a:avLst/>
          </a:prstGeom>
          <a:noFill/>
          <a:ln w="9525">
            <a:noFill/>
            <a:miter lim="800000"/>
            <a:headEnd/>
            <a:tailEnd/>
          </a:ln>
        </p:spPr>
        <p:txBody>
          <a:bodyPr>
            <a:prstTxWarp prst="textNoShape">
              <a:avLst/>
            </a:prstTxWarp>
          </a:bodyPr>
          <a:lstStyle/>
          <a:p>
            <a:pPr>
              <a:spcBef>
                <a:spcPct val="20000"/>
              </a:spcBef>
            </a:pPr>
            <a:r>
              <a:rPr lang="en-GB" sz="1400" u="sng" dirty="0">
                <a:latin typeface="Arial" charset="0"/>
              </a:rPr>
              <a:t>Find expectation value for position</a:t>
            </a:r>
            <a:r>
              <a:rPr lang="en-GB" sz="1400" dirty="0">
                <a:latin typeface="Arial" charset="0"/>
              </a:rPr>
              <a:t>.</a:t>
            </a:r>
            <a:endParaRPr lang="en-US" sz="1400" dirty="0">
              <a:latin typeface="Arial" charset="0"/>
            </a:endParaRPr>
          </a:p>
        </p:txBody>
      </p:sp>
    </p:spTree>
    <p:extLst>
      <p:ext uri="{BB962C8B-B14F-4D97-AF65-F5344CB8AC3E}">
        <p14:creationId xmlns:p14="http://schemas.microsoft.com/office/powerpoint/2010/main" val="9649919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Lst>
  </p:timing>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Default Design">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New Roman"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New Roman" charset="0"/>
          </a:defRPr>
        </a:defPPr>
      </a:lstStyle>
    </a:lnDef>
  </a:objectDefaults>
  <a:extraClrSchemeLst>
    <a:extraClrScheme>
      <a:clrScheme name="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Macintosh HD:Applications:Microsoft Office 2004:Templates:Presentations:Designs:Beach</Template>
  <TotalTime>79537</TotalTime>
  <Words>2064</Words>
  <Application>Microsoft Macintosh PowerPoint</Application>
  <PresentationFormat>On-screen Show (4:3)</PresentationFormat>
  <Paragraphs>196</Paragraphs>
  <Slides>15</Slides>
  <Notes>15</Notes>
  <HiddenSlides>1</HiddenSlides>
  <MMClips>0</MMClips>
  <ScaleCrop>false</ScaleCrop>
  <HeadingPairs>
    <vt:vector size="8" baseType="variant">
      <vt:variant>
        <vt:lpstr>Fonts Used</vt:lpstr>
      </vt:variant>
      <vt:variant>
        <vt:i4>7</vt:i4>
      </vt:variant>
      <vt:variant>
        <vt:lpstr>Theme</vt:lpstr>
      </vt:variant>
      <vt:variant>
        <vt:i4>1</vt:i4>
      </vt:variant>
      <vt:variant>
        <vt:lpstr>Embedded OLE Servers</vt:lpstr>
      </vt:variant>
      <vt:variant>
        <vt:i4>1</vt:i4>
      </vt:variant>
      <vt:variant>
        <vt:lpstr>Slide Titles</vt:lpstr>
      </vt:variant>
      <vt:variant>
        <vt:i4>15</vt:i4>
      </vt:variant>
    </vt:vector>
  </HeadingPairs>
  <TitlesOfParts>
    <vt:vector size="24" baseType="lpstr">
      <vt:lpstr>Apple Chancery</vt:lpstr>
      <vt:lpstr>Arial</vt:lpstr>
      <vt:lpstr>Bradley Hand</vt:lpstr>
      <vt:lpstr>Cambria Math</vt:lpstr>
      <vt:lpstr>Comic Sans MS</vt:lpstr>
      <vt:lpstr>Times</vt:lpstr>
      <vt:lpstr>Times New Roman</vt:lpstr>
      <vt:lpstr>Default Design</vt:lpstr>
      <vt:lpstr>Equation</vt:lpstr>
      <vt:lpstr>Lecture 3: wavefunctions and probability</vt:lpstr>
      <vt:lpstr>Wave-functions</vt:lpstr>
      <vt:lpstr>Wave-functions</vt:lpstr>
      <vt:lpstr>Rules for Wave-functions</vt:lpstr>
      <vt:lpstr>Born postulate</vt:lpstr>
      <vt:lpstr>Born postulate</vt:lpstr>
      <vt:lpstr>Calculating probabilities</vt:lpstr>
      <vt:lpstr>Expectation values</vt:lpstr>
      <vt:lpstr>Example</vt:lpstr>
      <vt:lpstr>Example</vt:lpstr>
      <vt:lpstr>A particle in a box - infinite potential well</vt:lpstr>
      <vt:lpstr>Normalisation</vt:lpstr>
      <vt:lpstr>“Expected” position</vt:lpstr>
      <vt:lpstr>The kinetic energy operator and energy levels</vt:lpstr>
      <vt:lpstr>Comparison to classical result</vt:lpstr>
    </vt:vector>
  </TitlesOfParts>
  <Company>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No Slide Title</dc:title>
  <dc:creator>Alan McCall</dc:creator>
  <cp:lastModifiedBy>Tanvir, Nial (Prof.)</cp:lastModifiedBy>
  <cp:revision>317</cp:revision>
  <cp:lastPrinted>2020-03-04T08:44:44Z</cp:lastPrinted>
  <dcterms:created xsi:type="dcterms:W3CDTF">2014-03-06T08:04:08Z</dcterms:created>
  <dcterms:modified xsi:type="dcterms:W3CDTF">2022-01-26T10:50:17Z</dcterms:modified>
</cp:coreProperties>
</file>